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1" r:id="rId3"/>
    <p:sldId id="279" r:id="rId4"/>
    <p:sldId id="280" r:id="rId5"/>
    <p:sldId id="282" r:id="rId6"/>
    <p:sldId id="258" r:id="rId7"/>
    <p:sldId id="260" r:id="rId8"/>
    <p:sldId id="261" r:id="rId9"/>
    <p:sldId id="257" r:id="rId10"/>
    <p:sldId id="276" r:id="rId11"/>
    <p:sldId id="273" r:id="rId12"/>
    <p:sldId id="274" r:id="rId13"/>
    <p:sldId id="263" r:id="rId14"/>
    <p:sldId id="264" r:id="rId15"/>
    <p:sldId id="265" r:id="rId16"/>
    <p:sldId id="266" r:id="rId17"/>
    <p:sldId id="267" r:id="rId18"/>
    <p:sldId id="268" r:id="rId19"/>
    <p:sldId id="270" r:id="rId20"/>
    <p:sldId id="271" r:id="rId21"/>
    <p:sldId id="262" r:id="rId22"/>
    <p:sldId id="277" r:id="rId23"/>
    <p:sldId id="269" r:id="rId24"/>
    <p:sldId id="283" r:id="rId25"/>
    <p:sldId id="284" r:id="rId26"/>
    <p:sldId id="285" r:id="rId27"/>
    <p:sldId id="278"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snapToGrid="0">
      <p:cViewPr varScale="1">
        <p:scale>
          <a:sx n="82" d="100"/>
          <a:sy n="82" d="100"/>
        </p:scale>
        <p:origin x="71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F9C2669-A153-4C4E-9792-58748040E6D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576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B662C-00E4-493D-B0D7-C9F4EA13DAD0}" type="datetimeFigureOut">
              <a:rPr lang="tr-TR" smtClean="0"/>
              <a:t>10.09.2024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9C2669-A153-4C4E-9792-58748040E6D5}" type="slidenum">
              <a:rPr lang="tr-TR" smtClean="0"/>
              <a:t>‹#›</a:t>
            </a:fld>
            <a:endParaRPr lang="tr-TR"/>
          </a:p>
        </p:txBody>
      </p:sp>
    </p:spTree>
    <p:extLst>
      <p:ext uri="{BB962C8B-B14F-4D97-AF65-F5344CB8AC3E}">
        <p14:creationId xmlns:p14="http://schemas.microsoft.com/office/powerpoint/2010/main" val="221548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0933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296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spTree>
    <p:extLst>
      <p:ext uri="{BB962C8B-B14F-4D97-AF65-F5344CB8AC3E}">
        <p14:creationId xmlns:p14="http://schemas.microsoft.com/office/powerpoint/2010/main" val="231230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3908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86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6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82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spTree>
    <p:extLst>
      <p:ext uri="{BB962C8B-B14F-4D97-AF65-F5344CB8AC3E}">
        <p14:creationId xmlns:p14="http://schemas.microsoft.com/office/powerpoint/2010/main" val="366898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30B662C-00E4-493D-B0D7-C9F4EA13DAD0}" type="datetimeFigureOut">
              <a:rPr lang="tr-TR" smtClean="0"/>
              <a:t>10.09.2024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F9C2669-A153-4C4E-9792-58748040E6D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01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30B662C-00E4-493D-B0D7-C9F4EA13DAD0}" type="datetimeFigureOut">
              <a:rPr lang="tr-TR" smtClean="0"/>
              <a:t>10.09.2024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9C2669-A153-4C4E-9792-58748040E6D5}" type="slidenum">
              <a:rPr lang="tr-TR" smtClean="0"/>
              <a:t>‹#›</a:t>
            </a:fld>
            <a:endParaRPr lang="tr-T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04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30B662C-00E4-493D-B0D7-C9F4EA13DAD0}" type="datetimeFigureOut">
              <a:rPr lang="tr-TR" smtClean="0"/>
              <a:t>10.09.2024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F9C2669-A153-4C4E-9792-58748040E6D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7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30B662C-00E4-493D-B0D7-C9F4EA13DAD0}" type="datetimeFigureOut">
              <a:rPr lang="tr-TR" smtClean="0"/>
              <a:t>10.09.2024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F9C2669-A153-4C4E-9792-58748040E6D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16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B662C-00E4-493D-B0D7-C9F4EA13DAD0}" type="datetimeFigureOut">
              <a:rPr lang="tr-TR" smtClean="0"/>
              <a:t>10.09.2024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F9C2669-A153-4C4E-9792-58748040E6D5}" type="slidenum">
              <a:rPr lang="tr-TR" smtClean="0"/>
              <a:t>‹#›</a:t>
            </a:fld>
            <a:endParaRPr lang="tr-TR"/>
          </a:p>
        </p:txBody>
      </p:sp>
    </p:spTree>
    <p:extLst>
      <p:ext uri="{BB962C8B-B14F-4D97-AF65-F5344CB8AC3E}">
        <p14:creationId xmlns:p14="http://schemas.microsoft.com/office/powerpoint/2010/main" val="391724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B662C-00E4-493D-B0D7-C9F4EA13DAD0}" type="datetimeFigureOut">
              <a:rPr lang="tr-TR" smtClean="0"/>
              <a:t>10.09.2024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9C2669-A153-4C4E-9792-58748040E6D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04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30B662C-00E4-493D-B0D7-C9F4EA13DAD0}" type="datetimeFigureOut">
              <a:rPr lang="tr-TR" smtClean="0"/>
              <a:t>10.09.2024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F9C2669-A153-4C4E-9792-58748040E6D5}" type="slidenum">
              <a:rPr lang="tr-TR" smtClean="0"/>
              <a:t>‹#›</a:t>
            </a:fld>
            <a:endParaRPr lang="tr-TR"/>
          </a:p>
        </p:txBody>
      </p:sp>
    </p:spTree>
    <p:extLst>
      <p:ext uri="{BB962C8B-B14F-4D97-AF65-F5344CB8AC3E}">
        <p14:creationId xmlns:p14="http://schemas.microsoft.com/office/powerpoint/2010/main" val="219694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30B662C-00E4-493D-B0D7-C9F4EA13DAD0}" type="datetimeFigureOut">
              <a:rPr lang="tr-TR" smtClean="0"/>
              <a:t>10.09.2024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9C2669-A153-4C4E-9792-58748040E6D5}" type="slidenum">
              <a:rPr lang="tr-TR" smtClean="0"/>
              <a:t>‹#›</a:t>
            </a:fld>
            <a:endParaRPr lang="tr-TR"/>
          </a:p>
        </p:txBody>
      </p:sp>
    </p:spTree>
    <p:extLst>
      <p:ext uri="{BB962C8B-B14F-4D97-AF65-F5344CB8AC3E}">
        <p14:creationId xmlns:p14="http://schemas.microsoft.com/office/powerpoint/2010/main" val="21416809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smtClean="0">
                <a:solidFill>
                  <a:schemeClr val="accent2">
                    <a:lumMod val="50000"/>
                  </a:schemeClr>
                </a:solidFill>
              </a:rPr>
              <a:t>SINIR KOYMA</a:t>
            </a:r>
            <a:endParaRPr lang="tr-TR" b="1" dirty="0">
              <a:solidFill>
                <a:schemeClr val="accent2">
                  <a:lumMod val="50000"/>
                </a:schemeClr>
              </a:solidFill>
            </a:endParaRPr>
          </a:p>
        </p:txBody>
      </p:sp>
      <p:sp>
        <p:nvSpPr>
          <p:cNvPr id="3" name="Alt Başlık 2"/>
          <p:cNvSpPr>
            <a:spLocks noGrp="1"/>
          </p:cNvSpPr>
          <p:nvPr>
            <p:ph type="subTitle" idx="1"/>
          </p:nvPr>
        </p:nvSpPr>
        <p:spPr/>
        <p:txBody>
          <a:bodyPr/>
          <a:lstStyle/>
          <a:p>
            <a:r>
              <a:rPr lang="tr-TR" b="1" dirty="0" smtClean="0">
                <a:solidFill>
                  <a:schemeClr val="accent2">
                    <a:lumMod val="50000"/>
                  </a:schemeClr>
                </a:solidFill>
              </a:rPr>
              <a:t>İLKOKUL ÖĞRETMEN SUNUMU</a:t>
            </a:r>
            <a:endParaRPr lang="tr-TR" b="1" dirty="0">
              <a:solidFill>
                <a:schemeClr val="accent2">
                  <a:lumMod val="50000"/>
                </a:schemeClr>
              </a:solidFill>
            </a:endParaRPr>
          </a:p>
        </p:txBody>
      </p:sp>
    </p:spTree>
    <p:extLst>
      <p:ext uri="{BB962C8B-B14F-4D97-AF65-F5344CB8AC3E}">
        <p14:creationId xmlns:p14="http://schemas.microsoft.com/office/powerpoint/2010/main" val="241356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SINIRLAR;</a:t>
            </a:r>
            <a:endParaRPr lang="tr-TR" b="1" dirty="0">
              <a:solidFill>
                <a:srgbClr val="FF0000"/>
              </a:solidFill>
            </a:endParaRPr>
          </a:p>
        </p:txBody>
      </p:sp>
      <p:sp>
        <p:nvSpPr>
          <p:cNvPr id="3" name="İçerik Yer Tutucusu 2"/>
          <p:cNvSpPr>
            <a:spLocks noGrp="1"/>
          </p:cNvSpPr>
          <p:nvPr>
            <p:ph idx="1"/>
          </p:nvPr>
        </p:nvSpPr>
        <p:spPr/>
        <p:txBody>
          <a:bodyPr/>
          <a:lstStyle/>
          <a:p>
            <a:r>
              <a:rPr lang="tr-TR" altLang="tr-TR" b="1" dirty="0"/>
              <a:t>Esnek olmalı,</a:t>
            </a:r>
          </a:p>
          <a:p>
            <a:r>
              <a:rPr lang="tr-TR" altLang="tr-TR" b="1" dirty="0"/>
              <a:t>Belirli olmalı,</a:t>
            </a:r>
          </a:p>
          <a:p>
            <a:r>
              <a:rPr lang="tr-TR" altLang="tr-TR" b="1" dirty="0"/>
              <a:t>Tutarlı olmalı,</a:t>
            </a:r>
          </a:p>
          <a:p>
            <a:r>
              <a:rPr lang="tr-TR" altLang="tr-TR" b="1" dirty="0"/>
              <a:t>Katı, değişmez, zorlayıcı olmamalı</a:t>
            </a:r>
            <a:r>
              <a:rPr lang="tr-TR" altLang="tr-TR" b="1" dirty="0" smtClean="0"/>
              <a:t>.</a:t>
            </a:r>
            <a:endParaRPr lang="tr-TR" altLang="tr-TR" b="1" dirty="0"/>
          </a:p>
          <a:p>
            <a:pPr algn="ctr">
              <a:buNone/>
            </a:pPr>
            <a:r>
              <a:rPr lang="tr-TR" altLang="tr-TR" b="1" dirty="0">
                <a:solidFill>
                  <a:schemeClr val="accent2">
                    <a:lumMod val="50000"/>
                  </a:schemeClr>
                </a:solidFill>
              </a:rPr>
              <a:t>Doğru sınırlar, sağlıklı gelişimi ve keşfi destekler</a:t>
            </a:r>
            <a:r>
              <a:rPr lang="tr-TR" altLang="tr-TR" b="1" dirty="0" smtClean="0">
                <a:solidFill>
                  <a:schemeClr val="accent2">
                    <a:lumMod val="50000"/>
                  </a:schemeClr>
                </a:solidFill>
              </a:rPr>
              <a:t>.</a:t>
            </a:r>
            <a:endParaRPr lang="tr-TR" altLang="tr-TR" b="1" dirty="0">
              <a:solidFill>
                <a:schemeClr val="accent2">
                  <a:lumMod val="50000"/>
                </a:schemeClr>
              </a:solidFill>
            </a:endParaRPr>
          </a:p>
        </p:txBody>
      </p:sp>
    </p:spTree>
    <p:extLst>
      <p:ext uri="{BB962C8B-B14F-4D97-AF65-F5344CB8AC3E}">
        <p14:creationId xmlns:p14="http://schemas.microsoft.com/office/powerpoint/2010/main" val="212236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1437" y="2653914"/>
            <a:ext cx="9601196" cy="3318936"/>
          </a:xfrm>
        </p:spPr>
        <p:txBody>
          <a:bodyPr/>
          <a:lstStyle/>
          <a:p>
            <a:r>
              <a:rPr lang="tr-TR" altLang="tr-TR" b="1" dirty="0" smtClean="0"/>
              <a:t>Öğretmenin </a:t>
            </a:r>
            <a:r>
              <a:rPr lang="tr-TR" altLang="tr-TR" b="1" dirty="0"/>
              <a:t>rahatlığı için </a:t>
            </a:r>
            <a:r>
              <a:rPr lang="tr-TR" altLang="tr-TR" b="1" dirty="0" smtClean="0"/>
              <a:t>mi?</a:t>
            </a:r>
            <a:endParaRPr lang="tr-TR" altLang="tr-TR" b="1" dirty="0"/>
          </a:p>
          <a:p>
            <a:r>
              <a:rPr lang="tr-TR" altLang="tr-TR" b="1" dirty="0" smtClean="0"/>
              <a:t>Çocuğun güvenliği için mi gerekli?</a:t>
            </a:r>
          </a:p>
          <a:p>
            <a:r>
              <a:rPr lang="tr-TR" altLang="tr-TR" b="1" dirty="0" smtClean="0"/>
              <a:t>Alışkanlık </a:t>
            </a:r>
            <a:r>
              <a:rPr lang="tr-TR" altLang="tr-TR" b="1" dirty="0"/>
              <a:t>mı sorgulanmalıdır</a:t>
            </a:r>
            <a:r>
              <a:rPr lang="tr-TR" altLang="tr-TR" b="1" dirty="0" smtClean="0"/>
              <a:t>.</a:t>
            </a:r>
            <a:endParaRPr lang="tr-TR" altLang="tr-TR" b="1" dirty="0"/>
          </a:p>
          <a:p>
            <a:pPr algn="ctr">
              <a:buNone/>
            </a:pPr>
            <a:r>
              <a:rPr lang="tr-TR" altLang="tr-TR" b="1" dirty="0">
                <a:solidFill>
                  <a:schemeClr val="tx1"/>
                </a:solidFill>
              </a:rPr>
              <a:t>Gereğinden</a:t>
            </a:r>
            <a:r>
              <a:rPr lang="tr-TR" altLang="tr-TR" b="1" dirty="0">
                <a:solidFill>
                  <a:schemeClr val="accent2">
                    <a:lumMod val="50000"/>
                  </a:schemeClr>
                </a:solidFill>
              </a:rPr>
              <a:t> </a:t>
            </a:r>
            <a:r>
              <a:rPr lang="tr-TR" altLang="tr-TR" b="1" dirty="0">
                <a:solidFill>
                  <a:schemeClr val="tx1"/>
                </a:solidFill>
              </a:rPr>
              <a:t>fazla sınır koyulmamalıdır, asgari boyutta tutulmalıdır. </a:t>
            </a:r>
          </a:p>
          <a:p>
            <a:endParaRPr lang="tr-TR" b="1" dirty="0">
              <a:solidFill>
                <a:schemeClr val="tx1"/>
              </a:solidFill>
            </a:endParaRPr>
          </a:p>
        </p:txBody>
      </p:sp>
      <p:sp>
        <p:nvSpPr>
          <p:cNvPr id="2" name="Dikdörtgen 1"/>
          <p:cNvSpPr/>
          <p:nvPr/>
        </p:nvSpPr>
        <p:spPr>
          <a:xfrm>
            <a:off x="1283632" y="1415534"/>
            <a:ext cx="8343310" cy="523220"/>
          </a:xfrm>
          <a:prstGeom prst="rect">
            <a:avLst/>
          </a:prstGeom>
        </p:spPr>
        <p:txBody>
          <a:bodyPr wrap="none">
            <a:spAutoFit/>
          </a:bodyPr>
          <a:lstStyle/>
          <a:p>
            <a:pPr>
              <a:buNone/>
            </a:pPr>
            <a:r>
              <a:rPr lang="tr-TR" altLang="tr-TR" b="1" dirty="0">
                <a:solidFill>
                  <a:srgbClr val="FF0000"/>
                </a:solidFill>
              </a:rPr>
              <a:t>“</a:t>
            </a:r>
            <a:r>
              <a:rPr lang="tr-TR" altLang="tr-TR" sz="2800" dirty="0">
                <a:solidFill>
                  <a:srgbClr val="FF0000"/>
                </a:solidFill>
              </a:rPr>
              <a:t>Ben bu sınırı neden koyuyorum” sorusunu kendine sorma</a:t>
            </a:r>
          </a:p>
        </p:txBody>
      </p:sp>
    </p:spTree>
    <p:extLst>
      <p:ext uri="{BB962C8B-B14F-4D97-AF65-F5344CB8AC3E}">
        <p14:creationId xmlns:p14="http://schemas.microsoft.com/office/powerpoint/2010/main" val="49589597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altLang="tr-TR" sz="2800" b="1" dirty="0"/>
              <a:t>Gerek duyulduğunda sınır ve kurallar belirtilmelidir</a:t>
            </a:r>
            <a:r>
              <a:rPr lang="tr-TR" altLang="tr-TR" sz="2800" b="1" dirty="0" smtClean="0"/>
              <a:t>,</a:t>
            </a:r>
            <a:endParaRPr lang="tr-TR" altLang="tr-TR" sz="2800" b="1" dirty="0"/>
          </a:p>
          <a:p>
            <a:r>
              <a:rPr lang="tr-TR" altLang="tr-TR" sz="2800" b="1" dirty="0"/>
              <a:t>Sınır koyarken çocuğun duygularına önem </a:t>
            </a:r>
            <a:r>
              <a:rPr lang="tr-TR" altLang="tr-TR" sz="2800" b="1" dirty="0" smtClean="0"/>
              <a:t>verilmelidir,</a:t>
            </a:r>
            <a:endParaRPr lang="tr-TR" altLang="tr-TR" sz="2800" b="1" dirty="0"/>
          </a:p>
          <a:p>
            <a:r>
              <a:rPr lang="tr-TR" altLang="tr-TR" sz="2800" b="1" dirty="0" smtClean="0"/>
              <a:t>Çocuğa açıklama yapmak </a:t>
            </a:r>
            <a:r>
              <a:rPr lang="tr-TR" altLang="tr-TR" sz="2800" b="1" dirty="0"/>
              <a:t>çok önemlidir. </a:t>
            </a:r>
          </a:p>
        </p:txBody>
      </p:sp>
    </p:spTree>
    <p:extLst>
      <p:ext uri="{BB962C8B-B14F-4D97-AF65-F5344CB8AC3E}">
        <p14:creationId xmlns:p14="http://schemas.microsoft.com/office/powerpoint/2010/main" val="1670441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FF0000"/>
                </a:solidFill>
                <a:latin typeface="Palatino Linotype"/>
                <a:cs typeface="Palatino Linotype"/>
              </a:rPr>
              <a:t>SINIR</a:t>
            </a:r>
            <a:r>
              <a:rPr lang="tr-TR" sz="3600" b="1" spc="-55" dirty="0">
                <a:solidFill>
                  <a:srgbClr val="FF0000"/>
                </a:solidFill>
                <a:latin typeface="Palatino Linotype"/>
                <a:cs typeface="Palatino Linotype"/>
              </a:rPr>
              <a:t> </a:t>
            </a:r>
            <a:r>
              <a:rPr lang="tr-TR" sz="3600" b="1" dirty="0">
                <a:solidFill>
                  <a:srgbClr val="FF0000"/>
                </a:solidFill>
                <a:latin typeface="Palatino Linotype"/>
                <a:cs typeface="Palatino Linotype"/>
              </a:rPr>
              <a:t>KOYMA</a:t>
            </a:r>
            <a:r>
              <a:rPr lang="tr-TR" sz="3600" b="1" spc="-55" dirty="0">
                <a:solidFill>
                  <a:srgbClr val="FF0000"/>
                </a:solidFill>
                <a:latin typeface="Palatino Linotype"/>
                <a:cs typeface="Palatino Linotype"/>
              </a:rPr>
              <a:t> </a:t>
            </a:r>
            <a:r>
              <a:rPr lang="tr-TR" sz="3600" b="1" dirty="0">
                <a:solidFill>
                  <a:srgbClr val="FF0000"/>
                </a:solidFill>
                <a:latin typeface="Palatino Linotype"/>
                <a:cs typeface="Palatino Linotype"/>
              </a:rPr>
              <a:t>AŞAMALARI</a:t>
            </a:r>
            <a:endParaRPr lang="tr-TR" sz="3600" b="1" dirty="0">
              <a:solidFill>
                <a:srgbClr val="FF0000"/>
              </a:solidFill>
            </a:endParaRPr>
          </a:p>
        </p:txBody>
      </p:sp>
      <p:grpSp>
        <p:nvGrpSpPr>
          <p:cNvPr id="4" name="object 8"/>
          <p:cNvGrpSpPr/>
          <p:nvPr/>
        </p:nvGrpSpPr>
        <p:grpSpPr>
          <a:xfrm>
            <a:off x="2627819" y="2440616"/>
            <a:ext cx="6664931" cy="1968688"/>
            <a:chOff x="1263586" y="1822513"/>
            <a:chExt cx="6909434" cy="2487930"/>
          </a:xfrm>
        </p:grpSpPr>
        <p:sp>
          <p:nvSpPr>
            <p:cNvPr id="5" name="object 9"/>
            <p:cNvSpPr/>
            <p:nvPr/>
          </p:nvSpPr>
          <p:spPr>
            <a:xfrm>
              <a:off x="2997962" y="3470275"/>
              <a:ext cx="1718945" cy="822960"/>
            </a:xfrm>
            <a:custGeom>
              <a:avLst/>
              <a:gdLst/>
              <a:ahLst/>
              <a:cxnLst/>
              <a:rect l="l" t="t" r="r" b="b"/>
              <a:pathLst>
                <a:path w="1718945" h="822960">
                  <a:moveTo>
                    <a:pt x="0" y="822960"/>
                  </a:moveTo>
                  <a:lnTo>
                    <a:pt x="0" y="708532"/>
                  </a:lnTo>
                  <a:lnTo>
                    <a:pt x="1718564" y="708532"/>
                  </a:lnTo>
                  <a:lnTo>
                    <a:pt x="1718564" y="0"/>
                  </a:lnTo>
                </a:path>
              </a:pathLst>
            </a:custGeom>
            <a:ln w="28575">
              <a:solidFill>
                <a:srgbClr val="000000"/>
              </a:solidFill>
            </a:ln>
          </p:spPr>
          <p:txBody>
            <a:bodyPr wrap="square" lIns="0" tIns="0" rIns="0" bIns="0" rtlCol="0"/>
            <a:lstStyle/>
            <a:p>
              <a:endParaRPr/>
            </a:p>
          </p:txBody>
        </p:sp>
        <p:sp>
          <p:nvSpPr>
            <p:cNvPr id="6" name="object 10"/>
            <p:cNvSpPr/>
            <p:nvPr/>
          </p:nvSpPr>
          <p:spPr>
            <a:xfrm>
              <a:off x="4716526" y="3470275"/>
              <a:ext cx="1905" cy="822960"/>
            </a:xfrm>
            <a:custGeom>
              <a:avLst/>
              <a:gdLst/>
              <a:ahLst/>
              <a:cxnLst/>
              <a:rect l="l" t="t" r="r" b="b"/>
              <a:pathLst>
                <a:path w="1904" h="822960">
                  <a:moveTo>
                    <a:pt x="0" y="822960"/>
                  </a:moveTo>
                  <a:lnTo>
                    <a:pt x="1650" y="0"/>
                  </a:lnTo>
                </a:path>
              </a:pathLst>
            </a:custGeom>
            <a:ln w="28575">
              <a:solidFill>
                <a:srgbClr val="000000"/>
              </a:solidFill>
            </a:ln>
          </p:spPr>
          <p:txBody>
            <a:bodyPr wrap="square" lIns="0" tIns="0" rIns="0" bIns="0" rtlCol="0"/>
            <a:lstStyle/>
            <a:p>
              <a:endParaRPr/>
            </a:p>
          </p:txBody>
        </p:sp>
        <p:sp>
          <p:nvSpPr>
            <p:cNvPr id="7" name="object 11"/>
            <p:cNvSpPr/>
            <p:nvPr/>
          </p:nvSpPr>
          <p:spPr>
            <a:xfrm>
              <a:off x="1277874" y="3470275"/>
              <a:ext cx="6880859" cy="826135"/>
            </a:xfrm>
            <a:custGeom>
              <a:avLst/>
              <a:gdLst/>
              <a:ahLst/>
              <a:cxnLst/>
              <a:rect l="l" t="t" r="r" b="b"/>
              <a:pathLst>
                <a:path w="6880859" h="826135">
                  <a:moveTo>
                    <a:pt x="6880606" y="822960"/>
                  </a:moveTo>
                  <a:lnTo>
                    <a:pt x="6880606" y="708532"/>
                  </a:lnTo>
                  <a:lnTo>
                    <a:pt x="3438525" y="708532"/>
                  </a:lnTo>
                  <a:lnTo>
                    <a:pt x="3438525" y="0"/>
                  </a:lnTo>
                </a:path>
                <a:path w="6880859" h="826135">
                  <a:moveTo>
                    <a:pt x="5157851" y="825881"/>
                  </a:moveTo>
                  <a:lnTo>
                    <a:pt x="5157851" y="711454"/>
                  </a:lnTo>
                  <a:lnTo>
                    <a:pt x="3437763" y="711454"/>
                  </a:lnTo>
                  <a:lnTo>
                    <a:pt x="3437763" y="2921"/>
                  </a:lnTo>
                </a:path>
                <a:path w="6880859" h="826135">
                  <a:moveTo>
                    <a:pt x="0" y="822960"/>
                  </a:moveTo>
                  <a:lnTo>
                    <a:pt x="0" y="708532"/>
                  </a:lnTo>
                  <a:lnTo>
                    <a:pt x="3438652" y="708532"/>
                  </a:lnTo>
                  <a:lnTo>
                    <a:pt x="3438652" y="0"/>
                  </a:lnTo>
                </a:path>
              </a:pathLst>
            </a:custGeom>
            <a:ln w="28575">
              <a:solidFill>
                <a:srgbClr val="000000"/>
              </a:solidFill>
            </a:ln>
          </p:spPr>
          <p:txBody>
            <a:bodyPr wrap="square" lIns="0" tIns="0" rIns="0" bIns="0" rtlCol="0"/>
            <a:lstStyle/>
            <a:p>
              <a:endParaRPr/>
            </a:p>
          </p:txBody>
        </p:sp>
        <p:sp>
          <p:nvSpPr>
            <p:cNvPr id="8" name="object 12"/>
            <p:cNvSpPr/>
            <p:nvPr/>
          </p:nvSpPr>
          <p:spPr>
            <a:xfrm>
              <a:off x="3978402" y="1827276"/>
              <a:ext cx="1474470" cy="1645920"/>
            </a:xfrm>
            <a:custGeom>
              <a:avLst/>
              <a:gdLst/>
              <a:ahLst/>
              <a:cxnLst/>
              <a:rect l="l" t="t" r="r" b="b"/>
              <a:pathLst>
                <a:path w="1474470" h="1645920">
                  <a:moveTo>
                    <a:pt x="1228725" y="0"/>
                  </a:moveTo>
                  <a:lnTo>
                    <a:pt x="245745" y="0"/>
                  </a:lnTo>
                  <a:lnTo>
                    <a:pt x="196206" y="4990"/>
                  </a:lnTo>
                  <a:lnTo>
                    <a:pt x="150072" y="19303"/>
                  </a:lnTo>
                  <a:lnTo>
                    <a:pt x="108328" y="41951"/>
                  </a:lnTo>
                  <a:lnTo>
                    <a:pt x="71961" y="71945"/>
                  </a:lnTo>
                  <a:lnTo>
                    <a:pt x="41958" y="108297"/>
                  </a:lnTo>
                  <a:lnTo>
                    <a:pt x="19305" y="150018"/>
                  </a:lnTo>
                  <a:lnTo>
                    <a:pt x="4990" y="196121"/>
                  </a:lnTo>
                  <a:lnTo>
                    <a:pt x="0" y="245618"/>
                  </a:lnTo>
                  <a:lnTo>
                    <a:pt x="0" y="1400175"/>
                  </a:lnTo>
                  <a:lnTo>
                    <a:pt x="4990" y="1449676"/>
                  </a:lnTo>
                  <a:lnTo>
                    <a:pt x="19305" y="1495794"/>
                  </a:lnTo>
                  <a:lnTo>
                    <a:pt x="41958" y="1537535"/>
                  </a:lnTo>
                  <a:lnTo>
                    <a:pt x="71961" y="1573910"/>
                  </a:lnTo>
                  <a:lnTo>
                    <a:pt x="108328" y="1603928"/>
                  </a:lnTo>
                  <a:lnTo>
                    <a:pt x="150072" y="1626596"/>
                  </a:lnTo>
                  <a:lnTo>
                    <a:pt x="196206" y="1640923"/>
                  </a:lnTo>
                  <a:lnTo>
                    <a:pt x="245745" y="1645920"/>
                  </a:lnTo>
                  <a:lnTo>
                    <a:pt x="1228725" y="1645920"/>
                  </a:lnTo>
                  <a:lnTo>
                    <a:pt x="1278226" y="1640923"/>
                  </a:lnTo>
                  <a:lnTo>
                    <a:pt x="1324344" y="1626596"/>
                  </a:lnTo>
                  <a:lnTo>
                    <a:pt x="1366085" y="1603928"/>
                  </a:lnTo>
                  <a:lnTo>
                    <a:pt x="1402460" y="1573911"/>
                  </a:lnTo>
                  <a:lnTo>
                    <a:pt x="1432478" y="1537535"/>
                  </a:lnTo>
                  <a:lnTo>
                    <a:pt x="1455146" y="1495794"/>
                  </a:lnTo>
                  <a:lnTo>
                    <a:pt x="1469473" y="1449676"/>
                  </a:lnTo>
                  <a:lnTo>
                    <a:pt x="1474470" y="1400175"/>
                  </a:lnTo>
                  <a:lnTo>
                    <a:pt x="1474470" y="245618"/>
                  </a:lnTo>
                  <a:lnTo>
                    <a:pt x="1469473" y="196121"/>
                  </a:lnTo>
                  <a:lnTo>
                    <a:pt x="1455146" y="150018"/>
                  </a:lnTo>
                  <a:lnTo>
                    <a:pt x="1432478" y="108297"/>
                  </a:lnTo>
                  <a:lnTo>
                    <a:pt x="1402461" y="71945"/>
                  </a:lnTo>
                  <a:lnTo>
                    <a:pt x="1366085" y="41951"/>
                  </a:lnTo>
                  <a:lnTo>
                    <a:pt x="1324344" y="19304"/>
                  </a:lnTo>
                  <a:lnTo>
                    <a:pt x="1278226" y="4990"/>
                  </a:lnTo>
                  <a:lnTo>
                    <a:pt x="1228725" y="0"/>
                  </a:lnTo>
                  <a:close/>
                </a:path>
              </a:pathLst>
            </a:custGeom>
            <a:solidFill>
              <a:srgbClr val="CF533E"/>
            </a:solidFill>
          </p:spPr>
          <p:txBody>
            <a:bodyPr wrap="square" lIns="0" tIns="0" rIns="0" bIns="0" rtlCol="0"/>
            <a:lstStyle/>
            <a:p>
              <a:endParaRPr/>
            </a:p>
          </p:txBody>
        </p:sp>
        <p:sp>
          <p:nvSpPr>
            <p:cNvPr id="9" name="object 13"/>
            <p:cNvSpPr/>
            <p:nvPr/>
          </p:nvSpPr>
          <p:spPr>
            <a:xfrm>
              <a:off x="3978402" y="1827276"/>
              <a:ext cx="1474470" cy="1645920"/>
            </a:xfrm>
            <a:custGeom>
              <a:avLst/>
              <a:gdLst/>
              <a:ahLst/>
              <a:cxnLst/>
              <a:rect l="l" t="t" r="r" b="b"/>
              <a:pathLst>
                <a:path w="1474470" h="1645920">
                  <a:moveTo>
                    <a:pt x="0" y="245618"/>
                  </a:moveTo>
                  <a:lnTo>
                    <a:pt x="4990" y="196121"/>
                  </a:lnTo>
                  <a:lnTo>
                    <a:pt x="19305" y="150018"/>
                  </a:lnTo>
                  <a:lnTo>
                    <a:pt x="41958" y="108297"/>
                  </a:lnTo>
                  <a:lnTo>
                    <a:pt x="71961" y="71945"/>
                  </a:lnTo>
                  <a:lnTo>
                    <a:pt x="108328" y="41951"/>
                  </a:lnTo>
                  <a:lnTo>
                    <a:pt x="150072" y="19303"/>
                  </a:lnTo>
                  <a:lnTo>
                    <a:pt x="196206" y="4990"/>
                  </a:lnTo>
                  <a:lnTo>
                    <a:pt x="245745" y="0"/>
                  </a:lnTo>
                  <a:lnTo>
                    <a:pt x="1228725" y="0"/>
                  </a:lnTo>
                  <a:lnTo>
                    <a:pt x="1278226" y="4990"/>
                  </a:lnTo>
                  <a:lnTo>
                    <a:pt x="1324344" y="19304"/>
                  </a:lnTo>
                  <a:lnTo>
                    <a:pt x="1366085" y="41951"/>
                  </a:lnTo>
                  <a:lnTo>
                    <a:pt x="1402461" y="71945"/>
                  </a:lnTo>
                  <a:lnTo>
                    <a:pt x="1432478" y="108297"/>
                  </a:lnTo>
                  <a:lnTo>
                    <a:pt x="1455146" y="150018"/>
                  </a:lnTo>
                  <a:lnTo>
                    <a:pt x="1469473" y="196121"/>
                  </a:lnTo>
                  <a:lnTo>
                    <a:pt x="1474470" y="245618"/>
                  </a:lnTo>
                  <a:lnTo>
                    <a:pt x="1474470" y="1400175"/>
                  </a:lnTo>
                  <a:lnTo>
                    <a:pt x="1469473" y="1449676"/>
                  </a:lnTo>
                  <a:lnTo>
                    <a:pt x="1455146" y="1495794"/>
                  </a:lnTo>
                  <a:lnTo>
                    <a:pt x="1432478" y="1537535"/>
                  </a:lnTo>
                  <a:lnTo>
                    <a:pt x="1402460" y="1573911"/>
                  </a:lnTo>
                  <a:lnTo>
                    <a:pt x="1366085" y="1603928"/>
                  </a:lnTo>
                  <a:lnTo>
                    <a:pt x="1324344" y="1626596"/>
                  </a:lnTo>
                  <a:lnTo>
                    <a:pt x="1278226" y="1640923"/>
                  </a:lnTo>
                  <a:lnTo>
                    <a:pt x="1228725" y="1645920"/>
                  </a:lnTo>
                  <a:lnTo>
                    <a:pt x="245745" y="1645920"/>
                  </a:lnTo>
                  <a:lnTo>
                    <a:pt x="196206" y="1640923"/>
                  </a:lnTo>
                  <a:lnTo>
                    <a:pt x="150072" y="1626596"/>
                  </a:lnTo>
                  <a:lnTo>
                    <a:pt x="108328" y="1603928"/>
                  </a:lnTo>
                  <a:lnTo>
                    <a:pt x="71961" y="1573910"/>
                  </a:lnTo>
                  <a:lnTo>
                    <a:pt x="41958" y="1537535"/>
                  </a:lnTo>
                  <a:lnTo>
                    <a:pt x="19305" y="1495794"/>
                  </a:lnTo>
                  <a:lnTo>
                    <a:pt x="4990" y="1449676"/>
                  </a:lnTo>
                  <a:lnTo>
                    <a:pt x="0" y="1400175"/>
                  </a:lnTo>
                  <a:lnTo>
                    <a:pt x="0" y="245618"/>
                  </a:lnTo>
                  <a:close/>
                </a:path>
              </a:pathLst>
            </a:custGeom>
            <a:ln w="9525">
              <a:solidFill>
                <a:srgbClr val="000000"/>
              </a:solidFill>
            </a:ln>
          </p:spPr>
          <p:txBody>
            <a:bodyPr wrap="square" lIns="0" tIns="0" rIns="0" bIns="0" rtlCol="0"/>
            <a:lstStyle/>
            <a:p>
              <a:endParaRPr/>
            </a:p>
          </p:txBody>
        </p:sp>
      </p:grpSp>
      <p:grpSp>
        <p:nvGrpSpPr>
          <p:cNvPr id="10" name="object 15"/>
          <p:cNvGrpSpPr/>
          <p:nvPr/>
        </p:nvGrpSpPr>
        <p:grpSpPr>
          <a:xfrm>
            <a:off x="1984681" y="4397188"/>
            <a:ext cx="1431481" cy="1309946"/>
            <a:chOff x="534987" y="4291393"/>
            <a:chExt cx="1483995" cy="1655445"/>
          </a:xfrm>
        </p:grpSpPr>
        <p:sp>
          <p:nvSpPr>
            <p:cNvPr id="11" name="object 16"/>
            <p:cNvSpPr/>
            <p:nvPr/>
          </p:nvSpPr>
          <p:spPr>
            <a:xfrm>
              <a:off x="539750" y="4296155"/>
              <a:ext cx="1474470" cy="1645920"/>
            </a:xfrm>
            <a:custGeom>
              <a:avLst/>
              <a:gdLst/>
              <a:ahLst/>
              <a:cxnLst/>
              <a:rect l="l" t="t" r="r" b="b"/>
              <a:pathLst>
                <a:path w="1474470" h="1645920">
                  <a:moveTo>
                    <a:pt x="1228725" y="0"/>
                  </a:moveTo>
                  <a:lnTo>
                    <a:pt x="245745" y="0"/>
                  </a:lnTo>
                  <a:lnTo>
                    <a:pt x="196217" y="4990"/>
                  </a:lnTo>
                  <a:lnTo>
                    <a:pt x="150088" y="19304"/>
                  </a:lnTo>
                  <a:lnTo>
                    <a:pt x="108345" y="41951"/>
                  </a:lnTo>
                  <a:lnTo>
                    <a:pt x="71975" y="71945"/>
                  </a:lnTo>
                  <a:lnTo>
                    <a:pt x="41968" y="108297"/>
                  </a:lnTo>
                  <a:lnTo>
                    <a:pt x="19311" y="150018"/>
                  </a:lnTo>
                  <a:lnTo>
                    <a:pt x="4992" y="196121"/>
                  </a:lnTo>
                  <a:lnTo>
                    <a:pt x="0" y="245618"/>
                  </a:lnTo>
                  <a:lnTo>
                    <a:pt x="0" y="1400111"/>
                  </a:lnTo>
                  <a:lnTo>
                    <a:pt x="4992" y="1449638"/>
                  </a:lnTo>
                  <a:lnTo>
                    <a:pt x="19311" y="1495768"/>
                  </a:lnTo>
                  <a:lnTo>
                    <a:pt x="41968" y="1537511"/>
                  </a:lnTo>
                  <a:lnTo>
                    <a:pt x="71975" y="1573880"/>
                  </a:lnTo>
                  <a:lnTo>
                    <a:pt x="108345" y="1603888"/>
                  </a:lnTo>
                  <a:lnTo>
                    <a:pt x="150088" y="1626545"/>
                  </a:lnTo>
                  <a:lnTo>
                    <a:pt x="196217" y="1640863"/>
                  </a:lnTo>
                  <a:lnTo>
                    <a:pt x="245745" y="1645856"/>
                  </a:lnTo>
                  <a:lnTo>
                    <a:pt x="1228725" y="1645856"/>
                  </a:lnTo>
                  <a:lnTo>
                    <a:pt x="1278226" y="1640863"/>
                  </a:lnTo>
                  <a:lnTo>
                    <a:pt x="1324344" y="1626545"/>
                  </a:lnTo>
                  <a:lnTo>
                    <a:pt x="1366085" y="1603888"/>
                  </a:lnTo>
                  <a:lnTo>
                    <a:pt x="1402461" y="1573880"/>
                  </a:lnTo>
                  <a:lnTo>
                    <a:pt x="1432478" y="1537511"/>
                  </a:lnTo>
                  <a:lnTo>
                    <a:pt x="1455146" y="1495768"/>
                  </a:lnTo>
                  <a:lnTo>
                    <a:pt x="1469473" y="1449638"/>
                  </a:lnTo>
                  <a:lnTo>
                    <a:pt x="1474470" y="1400111"/>
                  </a:lnTo>
                  <a:lnTo>
                    <a:pt x="1474470" y="245618"/>
                  </a:lnTo>
                  <a:lnTo>
                    <a:pt x="1469473" y="196121"/>
                  </a:lnTo>
                  <a:lnTo>
                    <a:pt x="1455146" y="150018"/>
                  </a:lnTo>
                  <a:lnTo>
                    <a:pt x="1432478" y="108297"/>
                  </a:lnTo>
                  <a:lnTo>
                    <a:pt x="1402461" y="71945"/>
                  </a:lnTo>
                  <a:lnTo>
                    <a:pt x="1366085" y="41951"/>
                  </a:lnTo>
                  <a:lnTo>
                    <a:pt x="1324344" y="19304"/>
                  </a:lnTo>
                  <a:lnTo>
                    <a:pt x="1278226" y="4990"/>
                  </a:lnTo>
                  <a:lnTo>
                    <a:pt x="1228725" y="0"/>
                  </a:lnTo>
                  <a:close/>
                </a:path>
              </a:pathLst>
            </a:custGeom>
            <a:solidFill>
              <a:srgbClr val="CF533E"/>
            </a:solidFill>
          </p:spPr>
          <p:txBody>
            <a:bodyPr wrap="square" lIns="0" tIns="0" rIns="0" bIns="0" rtlCol="0"/>
            <a:lstStyle/>
            <a:p>
              <a:endParaRPr/>
            </a:p>
          </p:txBody>
        </p:sp>
        <p:sp>
          <p:nvSpPr>
            <p:cNvPr id="12" name="object 17"/>
            <p:cNvSpPr/>
            <p:nvPr/>
          </p:nvSpPr>
          <p:spPr>
            <a:xfrm>
              <a:off x="539750" y="4296155"/>
              <a:ext cx="1474470" cy="1645920"/>
            </a:xfrm>
            <a:custGeom>
              <a:avLst/>
              <a:gdLst/>
              <a:ahLst/>
              <a:cxnLst/>
              <a:rect l="l" t="t" r="r" b="b"/>
              <a:pathLst>
                <a:path w="1474470" h="1645920">
                  <a:moveTo>
                    <a:pt x="0" y="245618"/>
                  </a:moveTo>
                  <a:lnTo>
                    <a:pt x="4992" y="196121"/>
                  </a:lnTo>
                  <a:lnTo>
                    <a:pt x="19311" y="150018"/>
                  </a:lnTo>
                  <a:lnTo>
                    <a:pt x="41968" y="108297"/>
                  </a:lnTo>
                  <a:lnTo>
                    <a:pt x="71975" y="71945"/>
                  </a:lnTo>
                  <a:lnTo>
                    <a:pt x="108345" y="41951"/>
                  </a:lnTo>
                  <a:lnTo>
                    <a:pt x="150088" y="19304"/>
                  </a:lnTo>
                  <a:lnTo>
                    <a:pt x="196217" y="4990"/>
                  </a:lnTo>
                  <a:lnTo>
                    <a:pt x="245745" y="0"/>
                  </a:lnTo>
                  <a:lnTo>
                    <a:pt x="1228725" y="0"/>
                  </a:lnTo>
                  <a:lnTo>
                    <a:pt x="1278226" y="4990"/>
                  </a:lnTo>
                  <a:lnTo>
                    <a:pt x="1324344" y="19304"/>
                  </a:lnTo>
                  <a:lnTo>
                    <a:pt x="1366085" y="41951"/>
                  </a:lnTo>
                  <a:lnTo>
                    <a:pt x="1402461" y="71945"/>
                  </a:lnTo>
                  <a:lnTo>
                    <a:pt x="1432478" y="108297"/>
                  </a:lnTo>
                  <a:lnTo>
                    <a:pt x="1455146" y="150018"/>
                  </a:lnTo>
                  <a:lnTo>
                    <a:pt x="1469473" y="196121"/>
                  </a:lnTo>
                  <a:lnTo>
                    <a:pt x="1474470" y="245618"/>
                  </a:lnTo>
                  <a:lnTo>
                    <a:pt x="1474470" y="1400111"/>
                  </a:lnTo>
                  <a:lnTo>
                    <a:pt x="1469473" y="1449638"/>
                  </a:lnTo>
                  <a:lnTo>
                    <a:pt x="1455146" y="1495768"/>
                  </a:lnTo>
                  <a:lnTo>
                    <a:pt x="1432478" y="1537511"/>
                  </a:lnTo>
                  <a:lnTo>
                    <a:pt x="1402461" y="1573880"/>
                  </a:lnTo>
                  <a:lnTo>
                    <a:pt x="1366085" y="1603888"/>
                  </a:lnTo>
                  <a:lnTo>
                    <a:pt x="1324344" y="1626545"/>
                  </a:lnTo>
                  <a:lnTo>
                    <a:pt x="1278226" y="1640863"/>
                  </a:lnTo>
                  <a:lnTo>
                    <a:pt x="1228725" y="1645856"/>
                  </a:lnTo>
                  <a:lnTo>
                    <a:pt x="245745" y="1645856"/>
                  </a:lnTo>
                  <a:lnTo>
                    <a:pt x="196217" y="1640863"/>
                  </a:lnTo>
                  <a:lnTo>
                    <a:pt x="150088" y="1626545"/>
                  </a:lnTo>
                  <a:lnTo>
                    <a:pt x="108345" y="1603888"/>
                  </a:lnTo>
                  <a:lnTo>
                    <a:pt x="71975" y="1573880"/>
                  </a:lnTo>
                  <a:lnTo>
                    <a:pt x="41968" y="1537511"/>
                  </a:lnTo>
                  <a:lnTo>
                    <a:pt x="19311" y="1495768"/>
                  </a:lnTo>
                  <a:lnTo>
                    <a:pt x="4992" y="1449638"/>
                  </a:lnTo>
                  <a:lnTo>
                    <a:pt x="0" y="1400111"/>
                  </a:lnTo>
                  <a:lnTo>
                    <a:pt x="0" y="245618"/>
                  </a:lnTo>
                  <a:close/>
                </a:path>
              </a:pathLst>
            </a:custGeom>
            <a:ln w="9525">
              <a:solidFill>
                <a:srgbClr val="000000"/>
              </a:solidFill>
            </a:ln>
          </p:spPr>
          <p:txBody>
            <a:bodyPr wrap="square" lIns="0" tIns="0" rIns="0" bIns="0" rtlCol="0"/>
            <a:lstStyle/>
            <a:p>
              <a:endParaRPr/>
            </a:p>
          </p:txBody>
        </p:sp>
      </p:grpSp>
      <p:grpSp>
        <p:nvGrpSpPr>
          <p:cNvPr id="13" name="object 19"/>
          <p:cNvGrpSpPr/>
          <p:nvPr/>
        </p:nvGrpSpPr>
        <p:grpSpPr>
          <a:xfrm>
            <a:off x="6982326" y="4397188"/>
            <a:ext cx="1431481" cy="1309946"/>
            <a:chOff x="5693854" y="4291393"/>
            <a:chExt cx="1483995" cy="1655445"/>
          </a:xfrm>
        </p:grpSpPr>
        <p:sp>
          <p:nvSpPr>
            <p:cNvPr id="14" name="object 20"/>
            <p:cNvSpPr/>
            <p:nvPr/>
          </p:nvSpPr>
          <p:spPr>
            <a:xfrm>
              <a:off x="5698616" y="4296155"/>
              <a:ext cx="1474470" cy="1645920"/>
            </a:xfrm>
            <a:custGeom>
              <a:avLst/>
              <a:gdLst/>
              <a:ahLst/>
              <a:cxnLst/>
              <a:rect l="l" t="t" r="r" b="b"/>
              <a:pathLst>
                <a:path w="1474470" h="1645920">
                  <a:moveTo>
                    <a:pt x="1228598" y="0"/>
                  </a:moveTo>
                  <a:lnTo>
                    <a:pt x="245745" y="0"/>
                  </a:lnTo>
                  <a:lnTo>
                    <a:pt x="196206" y="4990"/>
                  </a:lnTo>
                  <a:lnTo>
                    <a:pt x="150072" y="19304"/>
                  </a:lnTo>
                  <a:lnTo>
                    <a:pt x="108328" y="41951"/>
                  </a:lnTo>
                  <a:lnTo>
                    <a:pt x="71961" y="71945"/>
                  </a:lnTo>
                  <a:lnTo>
                    <a:pt x="41958" y="108297"/>
                  </a:lnTo>
                  <a:lnTo>
                    <a:pt x="19305" y="150018"/>
                  </a:lnTo>
                  <a:lnTo>
                    <a:pt x="4990" y="196121"/>
                  </a:lnTo>
                  <a:lnTo>
                    <a:pt x="0" y="245618"/>
                  </a:lnTo>
                  <a:lnTo>
                    <a:pt x="0" y="1400111"/>
                  </a:lnTo>
                  <a:lnTo>
                    <a:pt x="4990" y="1449638"/>
                  </a:lnTo>
                  <a:lnTo>
                    <a:pt x="19305" y="1495768"/>
                  </a:lnTo>
                  <a:lnTo>
                    <a:pt x="41958" y="1537511"/>
                  </a:lnTo>
                  <a:lnTo>
                    <a:pt x="71961" y="1573880"/>
                  </a:lnTo>
                  <a:lnTo>
                    <a:pt x="108328" y="1603888"/>
                  </a:lnTo>
                  <a:lnTo>
                    <a:pt x="150072" y="1626545"/>
                  </a:lnTo>
                  <a:lnTo>
                    <a:pt x="196206" y="1640863"/>
                  </a:lnTo>
                  <a:lnTo>
                    <a:pt x="245745" y="1645856"/>
                  </a:lnTo>
                  <a:lnTo>
                    <a:pt x="1228598" y="1645856"/>
                  </a:lnTo>
                  <a:lnTo>
                    <a:pt x="1278136" y="1640863"/>
                  </a:lnTo>
                  <a:lnTo>
                    <a:pt x="1324270" y="1626545"/>
                  </a:lnTo>
                  <a:lnTo>
                    <a:pt x="1366014" y="1603888"/>
                  </a:lnTo>
                  <a:lnTo>
                    <a:pt x="1402381" y="1573880"/>
                  </a:lnTo>
                  <a:lnTo>
                    <a:pt x="1432384" y="1537511"/>
                  </a:lnTo>
                  <a:lnTo>
                    <a:pt x="1455037" y="1495768"/>
                  </a:lnTo>
                  <a:lnTo>
                    <a:pt x="1469352" y="1449638"/>
                  </a:lnTo>
                  <a:lnTo>
                    <a:pt x="1474342" y="1400111"/>
                  </a:lnTo>
                  <a:lnTo>
                    <a:pt x="1474342" y="245618"/>
                  </a:lnTo>
                  <a:lnTo>
                    <a:pt x="1469352" y="196121"/>
                  </a:lnTo>
                  <a:lnTo>
                    <a:pt x="1455037" y="150018"/>
                  </a:lnTo>
                  <a:lnTo>
                    <a:pt x="1432384" y="108297"/>
                  </a:lnTo>
                  <a:lnTo>
                    <a:pt x="1402381" y="71945"/>
                  </a:lnTo>
                  <a:lnTo>
                    <a:pt x="1366014" y="41951"/>
                  </a:lnTo>
                  <a:lnTo>
                    <a:pt x="1324270" y="19304"/>
                  </a:lnTo>
                  <a:lnTo>
                    <a:pt x="1278136" y="4990"/>
                  </a:lnTo>
                  <a:lnTo>
                    <a:pt x="1228598" y="0"/>
                  </a:lnTo>
                  <a:close/>
                </a:path>
              </a:pathLst>
            </a:custGeom>
            <a:solidFill>
              <a:srgbClr val="CF533E"/>
            </a:solidFill>
          </p:spPr>
          <p:txBody>
            <a:bodyPr wrap="square" lIns="0" tIns="0" rIns="0" bIns="0" rtlCol="0"/>
            <a:lstStyle/>
            <a:p>
              <a:endParaRPr/>
            </a:p>
          </p:txBody>
        </p:sp>
        <p:sp>
          <p:nvSpPr>
            <p:cNvPr id="15" name="object 21"/>
            <p:cNvSpPr/>
            <p:nvPr/>
          </p:nvSpPr>
          <p:spPr>
            <a:xfrm>
              <a:off x="5698616" y="4296155"/>
              <a:ext cx="1474470" cy="1645920"/>
            </a:xfrm>
            <a:custGeom>
              <a:avLst/>
              <a:gdLst/>
              <a:ahLst/>
              <a:cxnLst/>
              <a:rect l="l" t="t" r="r" b="b"/>
              <a:pathLst>
                <a:path w="1474470" h="1645920">
                  <a:moveTo>
                    <a:pt x="0" y="245618"/>
                  </a:moveTo>
                  <a:lnTo>
                    <a:pt x="4990" y="196121"/>
                  </a:lnTo>
                  <a:lnTo>
                    <a:pt x="19305" y="150018"/>
                  </a:lnTo>
                  <a:lnTo>
                    <a:pt x="41958" y="108297"/>
                  </a:lnTo>
                  <a:lnTo>
                    <a:pt x="71961" y="71945"/>
                  </a:lnTo>
                  <a:lnTo>
                    <a:pt x="108328" y="41951"/>
                  </a:lnTo>
                  <a:lnTo>
                    <a:pt x="150072" y="19304"/>
                  </a:lnTo>
                  <a:lnTo>
                    <a:pt x="196206" y="4990"/>
                  </a:lnTo>
                  <a:lnTo>
                    <a:pt x="245745" y="0"/>
                  </a:lnTo>
                  <a:lnTo>
                    <a:pt x="1228598" y="0"/>
                  </a:lnTo>
                  <a:lnTo>
                    <a:pt x="1278136" y="4990"/>
                  </a:lnTo>
                  <a:lnTo>
                    <a:pt x="1324270" y="19304"/>
                  </a:lnTo>
                  <a:lnTo>
                    <a:pt x="1366014" y="41951"/>
                  </a:lnTo>
                  <a:lnTo>
                    <a:pt x="1402381" y="71945"/>
                  </a:lnTo>
                  <a:lnTo>
                    <a:pt x="1432384" y="108297"/>
                  </a:lnTo>
                  <a:lnTo>
                    <a:pt x="1455037" y="150018"/>
                  </a:lnTo>
                  <a:lnTo>
                    <a:pt x="1469352" y="196121"/>
                  </a:lnTo>
                  <a:lnTo>
                    <a:pt x="1474342" y="245618"/>
                  </a:lnTo>
                  <a:lnTo>
                    <a:pt x="1474342" y="1400111"/>
                  </a:lnTo>
                  <a:lnTo>
                    <a:pt x="1469352" y="1449638"/>
                  </a:lnTo>
                  <a:lnTo>
                    <a:pt x="1455037" y="1495768"/>
                  </a:lnTo>
                  <a:lnTo>
                    <a:pt x="1432384" y="1537511"/>
                  </a:lnTo>
                  <a:lnTo>
                    <a:pt x="1402381" y="1573880"/>
                  </a:lnTo>
                  <a:lnTo>
                    <a:pt x="1366014" y="1603888"/>
                  </a:lnTo>
                  <a:lnTo>
                    <a:pt x="1324270" y="1626545"/>
                  </a:lnTo>
                  <a:lnTo>
                    <a:pt x="1278136" y="1640863"/>
                  </a:lnTo>
                  <a:lnTo>
                    <a:pt x="1228598" y="1645856"/>
                  </a:lnTo>
                  <a:lnTo>
                    <a:pt x="245745" y="1645856"/>
                  </a:lnTo>
                  <a:lnTo>
                    <a:pt x="196206" y="1640863"/>
                  </a:lnTo>
                  <a:lnTo>
                    <a:pt x="150072" y="1626545"/>
                  </a:lnTo>
                  <a:lnTo>
                    <a:pt x="108328" y="1603888"/>
                  </a:lnTo>
                  <a:lnTo>
                    <a:pt x="71961" y="1573880"/>
                  </a:lnTo>
                  <a:lnTo>
                    <a:pt x="41958" y="1537511"/>
                  </a:lnTo>
                  <a:lnTo>
                    <a:pt x="19305" y="1495768"/>
                  </a:lnTo>
                  <a:lnTo>
                    <a:pt x="4990" y="1449638"/>
                  </a:lnTo>
                  <a:lnTo>
                    <a:pt x="0" y="1400111"/>
                  </a:lnTo>
                  <a:lnTo>
                    <a:pt x="0" y="245618"/>
                  </a:lnTo>
                  <a:close/>
                </a:path>
              </a:pathLst>
            </a:custGeom>
            <a:ln w="9525">
              <a:solidFill>
                <a:srgbClr val="000000"/>
              </a:solidFill>
            </a:ln>
          </p:spPr>
          <p:txBody>
            <a:bodyPr wrap="square" lIns="0" tIns="0" rIns="0" bIns="0" rtlCol="0"/>
            <a:lstStyle/>
            <a:p>
              <a:endParaRPr/>
            </a:p>
          </p:txBody>
        </p:sp>
      </p:grpSp>
      <p:grpSp>
        <p:nvGrpSpPr>
          <p:cNvPr id="16" name="object 23"/>
          <p:cNvGrpSpPr/>
          <p:nvPr/>
        </p:nvGrpSpPr>
        <p:grpSpPr>
          <a:xfrm>
            <a:off x="8577010" y="4405536"/>
            <a:ext cx="1431481" cy="1309946"/>
            <a:chOff x="7413942" y="4291393"/>
            <a:chExt cx="1483995" cy="1655445"/>
          </a:xfrm>
        </p:grpSpPr>
        <p:sp>
          <p:nvSpPr>
            <p:cNvPr id="17" name="object 24"/>
            <p:cNvSpPr/>
            <p:nvPr/>
          </p:nvSpPr>
          <p:spPr>
            <a:xfrm>
              <a:off x="7418705" y="4296155"/>
              <a:ext cx="1474470" cy="1645920"/>
            </a:xfrm>
            <a:custGeom>
              <a:avLst/>
              <a:gdLst/>
              <a:ahLst/>
              <a:cxnLst/>
              <a:rect l="l" t="t" r="r" b="b"/>
              <a:pathLst>
                <a:path w="1474470" h="1645920">
                  <a:moveTo>
                    <a:pt x="1228725" y="0"/>
                  </a:moveTo>
                  <a:lnTo>
                    <a:pt x="245745" y="0"/>
                  </a:lnTo>
                  <a:lnTo>
                    <a:pt x="196243" y="4990"/>
                  </a:lnTo>
                  <a:lnTo>
                    <a:pt x="150125" y="19304"/>
                  </a:lnTo>
                  <a:lnTo>
                    <a:pt x="108384" y="41951"/>
                  </a:lnTo>
                  <a:lnTo>
                    <a:pt x="72008" y="71945"/>
                  </a:lnTo>
                  <a:lnTo>
                    <a:pt x="41991" y="108297"/>
                  </a:lnTo>
                  <a:lnTo>
                    <a:pt x="19323" y="150018"/>
                  </a:lnTo>
                  <a:lnTo>
                    <a:pt x="4996" y="196121"/>
                  </a:lnTo>
                  <a:lnTo>
                    <a:pt x="0" y="245618"/>
                  </a:lnTo>
                  <a:lnTo>
                    <a:pt x="0" y="1400111"/>
                  </a:lnTo>
                  <a:lnTo>
                    <a:pt x="4996" y="1449638"/>
                  </a:lnTo>
                  <a:lnTo>
                    <a:pt x="19323" y="1495768"/>
                  </a:lnTo>
                  <a:lnTo>
                    <a:pt x="41991" y="1537511"/>
                  </a:lnTo>
                  <a:lnTo>
                    <a:pt x="72009" y="1573880"/>
                  </a:lnTo>
                  <a:lnTo>
                    <a:pt x="108384" y="1603888"/>
                  </a:lnTo>
                  <a:lnTo>
                    <a:pt x="150125" y="1626545"/>
                  </a:lnTo>
                  <a:lnTo>
                    <a:pt x="196243" y="1640863"/>
                  </a:lnTo>
                  <a:lnTo>
                    <a:pt x="245745" y="1645856"/>
                  </a:lnTo>
                  <a:lnTo>
                    <a:pt x="1228725" y="1645856"/>
                  </a:lnTo>
                  <a:lnTo>
                    <a:pt x="1278263" y="1640863"/>
                  </a:lnTo>
                  <a:lnTo>
                    <a:pt x="1324397" y="1626545"/>
                  </a:lnTo>
                  <a:lnTo>
                    <a:pt x="1366141" y="1603888"/>
                  </a:lnTo>
                  <a:lnTo>
                    <a:pt x="1402508" y="1573880"/>
                  </a:lnTo>
                  <a:lnTo>
                    <a:pt x="1432511" y="1537511"/>
                  </a:lnTo>
                  <a:lnTo>
                    <a:pt x="1455164" y="1495768"/>
                  </a:lnTo>
                  <a:lnTo>
                    <a:pt x="1469479" y="1449638"/>
                  </a:lnTo>
                  <a:lnTo>
                    <a:pt x="1474470" y="1400111"/>
                  </a:lnTo>
                  <a:lnTo>
                    <a:pt x="1474470" y="245618"/>
                  </a:lnTo>
                  <a:lnTo>
                    <a:pt x="1469479" y="196121"/>
                  </a:lnTo>
                  <a:lnTo>
                    <a:pt x="1455164" y="150018"/>
                  </a:lnTo>
                  <a:lnTo>
                    <a:pt x="1432511" y="108297"/>
                  </a:lnTo>
                  <a:lnTo>
                    <a:pt x="1402508" y="71945"/>
                  </a:lnTo>
                  <a:lnTo>
                    <a:pt x="1366141" y="41951"/>
                  </a:lnTo>
                  <a:lnTo>
                    <a:pt x="1324397" y="19304"/>
                  </a:lnTo>
                  <a:lnTo>
                    <a:pt x="1278263" y="4990"/>
                  </a:lnTo>
                  <a:lnTo>
                    <a:pt x="1228725" y="0"/>
                  </a:lnTo>
                  <a:close/>
                </a:path>
              </a:pathLst>
            </a:custGeom>
            <a:solidFill>
              <a:srgbClr val="CF533E"/>
            </a:solidFill>
          </p:spPr>
          <p:txBody>
            <a:bodyPr wrap="square" lIns="0" tIns="0" rIns="0" bIns="0" rtlCol="0"/>
            <a:lstStyle/>
            <a:p>
              <a:endParaRPr/>
            </a:p>
          </p:txBody>
        </p:sp>
        <p:sp>
          <p:nvSpPr>
            <p:cNvPr id="18" name="object 25"/>
            <p:cNvSpPr/>
            <p:nvPr/>
          </p:nvSpPr>
          <p:spPr>
            <a:xfrm>
              <a:off x="7418705" y="4296155"/>
              <a:ext cx="1474470" cy="1645920"/>
            </a:xfrm>
            <a:custGeom>
              <a:avLst/>
              <a:gdLst/>
              <a:ahLst/>
              <a:cxnLst/>
              <a:rect l="l" t="t" r="r" b="b"/>
              <a:pathLst>
                <a:path w="1474470" h="1645920">
                  <a:moveTo>
                    <a:pt x="0" y="245618"/>
                  </a:moveTo>
                  <a:lnTo>
                    <a:pt x="4996" y="196121"/>
                  </a:lnTo>
                  <a:lnTo>
                    <a:pt x="19323" y="150018"/>
                  </a:lnTo>
                  <a:lnTo>
                    <a:pt x="41991" y="108297"/>
                  </a:lnTo>
                  <a:lnTo>
                    <a:pt x="72008" y="71945"/>
                  </a:lnTo>
                  <a:lnTo>
                    <a:pt x="108384" y="41951"/>
                  </a:lnTo>
                  <a:lnTo>
                    <a:pt x="150125" y="19304"/>
                  </a:lnTo>
                  <a:lnTo>
                    <a:pt x="196243" y="4990"/>
                  </a:lnTo>
                  <a:lnTo>
                    <a:pt x="245745" y="0"/>
                  </a:lnTo>
                  <a:lnTo>
                    <a:pt x="1228725" y="0"/>
                  </a:lnTo>
                  <a:lnTo>
                    <a:pt x="1278263" y="4990"/>
                  </a:lnTo>
                  <a:lnTo>
                    <a:pt x="1324397" y="19304"/>
                  </a:lnTo>
                  <a:lnTo>
                    <a:pt x="1366141" y="41951"/>
                  </a:lnTo>
                  <a:lnTo>
                    <a:pt x="1402508" y="71945"/>
                  </a:lnTo>
                  <a:lnTo>
                    <a:pt x="1432511" y="108297"/>
                  </a:lnTo>
                  <a:lnTo>
                    <a:pt x="1455164" y="150018"/>
                  </a:lnTo>
                  <a:lnTo>
                    <a:pt x="1469479" y="196121"/>
                  </a:lnTo>
                  <a:lnTo>
                    <a:pt x="1474470" y="245618"/>
                  </a:lnTo>
                  <a:lnTo>
                    <a:pt x="1474470" y="1400111"/>
                  </a:lnTo>
                  <a:lnTo>
                    <a:pt x="1469479" y="1449638"/>
                  </a:lnTo>
                  <a:lnTo>
                    <a:pt x="1455164" y="1495768"/>
                  </a:lnTo>
                  <a:lnTo>
                    <a:pt x="1432511" y="1537511"/>
                  </a:lnTo>
                  <a:lnTo>
                    <a:pt x="1402508" y="1573880"/>
                  </a:lnTo>
                  <a:lnTo>
                    <a:pt x="1366141" y="1603888"/>
                  </a:lnTo>
                  <a:lnTo>
                    <a:pt x="1324397" y="1626545"/>
                  </a:lnTo>
                  <a:lnTo>
                    <a:pt x="1278263" y="1640863"/>
                  </a:lnTo>
                  <a:lnTo>
                    <a:pt x="1228725" y="1645856"/>
                  </a:lnTo>
                  <a:lnTo>
                    <a:pt x="245745" y="1645856"/>
                  </a:lnTo>
                  <a:lnTo>
                    <a:pt x="196243" y="1640863"/>
                  </a:lnTo>
                  <a:lnTo>
                    <a:pt x="150125" y="1626545"/>
                  </a:lnTo>
                  <a:lnTo>
                    <a:pt x="108384" y="1603888"/>
                  </a:lnTo>
                  <a:lnTo>
                    <a:pt x="72009" y="1573880"/>
                  </a:lnTo>
                  <a:lnTo>
                    <a:pt x="41991" y="1537511"/>
                  </a:lnTo>
                  <a:lnTo>
                    <a:pt x="19323" y="1495768"/>
                  </a:lnTo>
                  <a:lnTo>
                    <a:pt x="4996" y="1449638"/>
                  </a:lnTo>
                  <a:lnTo>
                    <a:pt x="0" y="1400111"/>
                  </a:lnTo>
                  <a:lnTo>
                    <a:pt x="0" y="245618"/>
                  </a:lnTo>
                  <a:close/>
                </a:path>
              </a:pathLst>
            </a:custGeom>
            <a:ln w="9525">
              <a:solidFill>
                <a:srgbClr val="000000"/>
              </a:solidFill>
            </a:ln>
          </p:spPr>
          <p:txBody>
            <a:bodyPr wrap="square" lIns="0" tIns="0" rIns="0" bIns="0" rtlCol="0"/>
            <a:lstStyle/>
            <a:p>
              <a:endParaRPr/>
            </a:p>
          </p:txBody>
        </p:sp>
      </p:grpSp>
      <p:grpSp>
        <p:nvGrpSpPr>
          <p:cNvPr id="19" name="object 27"/>
          <p:cNvGrpSpPr/>
          <p:nvPr/>
        </p:nvGrpSpPr>
        <p:grpSpPr>
          <a:xfrm>
            <a:off x="5307254" y="4387340"/>
            <a:ext cx="1431481" cy="1309946"/>
            <a:chOff x="3973639" y="4291393"/>
            <a:chExt cx="1483995" cy="1655445"/>
          </a:xfrm>
        </p:grpSpPr>
        <p:sp>
          <p:nvSpPr>
            <p:cNvPr id="20" name="object 28"/>
            <p:cNvSpPr/>
            <p:nvPr/>
          </p:nvSpPr>
          <p:spPr>
            <a:xfrm>
              <a:off x="3978402" y="4296155"/>
              <a:ext cx="1474470" cy="1645920"/>
            </a:xfrm>
            <a:custGeom>
              <a:avLst/>
              <a:gdLst/>
              <a:ahLst/>
              <a:cxnLst/>
              <a:rect l="l" t="t" r="r" b="b"/>
              <a:pathLst>
                <a:path w="1474470" h="1645920">
                  <a:moveTo>
                    <a:pt x="1228725" y="0"/>
                  </a:moveTo>
                  <a:lnTo>
                    <a:pt x="245745" y="0"/>
                  </a:lnTo>
                  <a:lnTo>
                    <a:pt x="196206" y="4990"/>
                  </a:lnTo>
                  <a:lnTo>
                    <a:pt x="150072" y="19304"/>
                  </a:lnTo>
                  <a:lnTo>
                    <a:pt x="108328" y="41951"/>
                  </a:lnTo>
                  <a:lnTo>
                    <a:pt x="71961" y="71945"/>
                  </a:lnTo>
                  <a:lnTo>
                    <a:pt x="41958" y="108297"/>
                  </a:lnTo>
                  <a:lnTo>
                    <a:pt x="19305" y="150018"/>
                  </a:lnTo>
                  <a:lnTo>
                    <a:pt x="4990" y="196121"/>
                  </a:lnTo>
                  <a:lnTo>
                    <a:pt x="0" y="245618"/>
                  </a:lnTo>
                  <a:lnTo>
                    <a:pt x="0" y="1400111"/>
                  </a:lnTo>
                  <a:lnTo>
                    <a:pt x="4990" y="1449638"/>
                  </a:lnTo>
                  <a:lnTo>
                    <a:pt x="19305" y="1495768"/>
                  </a:lnTo>
                  <a:lnTo>
                    <a:pt x="41958" y="1537511"/>
                  </a:lnTo>
                  <a:lnTo>
                    <a:pt x="71961" y="1573880"/>
                  </a:lnTo>
                  <a:lnTo>
                    <a:pt x="108328" y="1603888"/>
                  </a:lnTo>
                  <a:lnTo>
                    <a:pt x="150072" y="1626545"/>
                  </a:lnTo>
                  <a:lnTo>
                    <a:pt x="196206" y="1640863"/>
                  </a:lnTo>
                  <a:lnTo>
                    <a:pt x="245745" y="1645856"/>
                  </a:lnTo>
                  <a:lnTo>
                    <a:pt x="1228725" y="1645856"/>
                  </a:lnTo>
                  <a:lnTo>
                    <a:pt x="1278226" y="1640863"/>
                  </a:lnTo>
                  <a:lnTo>
                    <a:pt x="1324344" y="1626545"/>
                  </a:lnTo>
                  <a:lnTo>
                    <a:pt x="1366085" y="1603888"/>
                  </a:lnTo>
                  <a:lnTo>
                    <a:pt x="1402460" y="1573880"/>
                  </a:lnTo>
                  <a:lnTo>
                    <a:pt x="1432478" y="1537511"/>
                  </a:lnTo>
                  <a:lnTo>
                    <a:pt x="1455146" y="1495768"/>
                  </a:lnTo>
                  <a:lnTo>
                    <a:pt x="1469473" y="1449638"/>
                  </a:lnTo>
                  <a:lnTo>
                    <a:pt x="1474470" y="1400111"/>
                  </a:lnTo>
                  <a:lnTo>
                    <a:pt x="1474470" y="245618"/>
                  </a:lnTo>
                  <a:lnTo>
                    <a:pt x="1469473" y="196121"/>
                  </a:lnTo>
                  <a:lnTo>
                    <a:pt x="1455146" y="150018"/>
                  </a:lnTo>
                  <a:lnTo>
                    <a:pt x="1432478" y="108297"/>
                  </a:lnTo>
                  <a:lnTo>
                    <a:pt x="1402461" y="71945"/>
                  </a:lnTo>
                  <a:lnTo>
                    <a:pt x="1366085" y="41951"/>
                  </a:lnTo>
                  <a:lnTo>
                    <a:pt x="1324344" y="19304"/>
                  </a:lnTo>
                  <a:lnTo>
                    <a:pt x="1278226" y="4990"/>
                  </a:lnTo>
                  <a:lnTo>
                    <a:pt x="1228725" y="0"/>
                  </a:lnTo>
                  <a:close/>
                </a:path>
              </a:pathLst>
            </a:custGeom>
            <a:solidFill>
              <a:srgbClr val="CF533E"/>
            </a:solidFill>
          </p:spPr>
          <p:txBody>
            <a:bodyPr wrap="square" lIns="0" tIns="0" rIns="0" bIns="0" rtlCol="0"/>
            <a:lstStyle/>
            <a:p>
              <a:endParaRPr/>
            </a:p>
          </p:txBody>
        </p:sp>
        <p:sp>
          <p:nvSpPr>
            <p:cNvPr id="21" name="object 29"/>
            <p:cNvSpPr/>
            <p:nvPr/>
          </p:nvSpPr>
          <p:spPr>
            <a:xfrm>
              <a:off x="3978402" y="4296155"/>
              <a:ext cx="1474470" cy="1645920"/>
            </a:xfrm>
            <a:custGeom>
              <a:avLst/>
              <a:gdLst/>
              <a:ahLst/>
              <a:cxnLst/>
              <a:rect l="l" t="t" r="r" b="b"/>
              <a:pathLst>
                <a:path w="1474470" h="1645920">
                  <a:moveTo>
                    <a:pt x="0" y="245618"/>
                  </a:moveTo>
                  <a:lnTo>
                    <a:pt x="4990" y="196121"/>
                  </a:lnTo>
                  <a:lnTo>
                    <a:pt x="19305" y="150018"/>
                  </a:lnTo>
                  <a:lnTo>
                    <a:pt x="41958" y="108297"/>
                  </a:lnTo>
                  <a:lnTo>
                    <a:pt x="71961" y="71945"/>
                  </a:lnTo>
                  <a:lnTo>
                    <a:pt x="108328" y="41951"/>
                  </a:lnTo>
                  <a:lnTo>
                    <a:pt x="150072" y="19304"/>
                  </a:lnTo>
                  <a:lnTo>
                    <a:pt x="196206" y="4990"/>
                  </a:lnTo>
                  <a:lnTo>
                    <a:pt x="245745" y="0"/>
                  </a:lnTo>
                  <a:lnTo>
                    <a:pt x="1228725" y="0"/>
                  </a:lnTo>
                  <a:lnTo>
                    <a:pt x="1278226" y="4990"/>
                  </a:lnTo>
                  <a:lnTo>
                    <a:pt x="1324344" y="19304"/>
                  </a:lnTo>
                  <a:lnTo>
                    <a:pt x="1366085" y="41951"/>
                  </a:lnTo>
                  <a:lnTo>
                    <a:pt x="1402461" y="71945"/>
                  </a:lnTo>
                  <a:lnTo>
                    <a:pt x="1432478" y="108297"/>
                  </a:lnTo>
                  <a:lnTo>
                    <a:pt x="1455146" y="150018"/>
                  </a:lnTo>
                  <a:lnTo>
                    <a:pt x="1469473" y="196121"/>
                  </a:lnTo>
                  <a:lnTo>
                    <a:pt x="1474470" y="245618"/>
                  </a:lnTo>
                  <a:lnTo>
                    <a:pt x="1474470" y="1400111"/>
                  </a:lnTo>
                  <a:lnTo>
                    <a:pt x="1469473" y="1449638"/>
                  </a:lnTo>
                  <a:lnTo>
                    <a:pt x="1455146" y="1495768"/>
                  </a:lnTo>
                  <a:lnTo>
                    <a:pt x="1432478" y="1537511"/>
                  </a:lnTo>
                  <a:lnTo>
                    <a:pt x="1402460" y="1573880"/>
                  </a:lnTo>
                  <a:lnTo>
                    <a:pt x="1366085" y="1603888"/>
                  </a:lnTo>
                  <a:lnTo>
                    <a:pt x="1324344" y="1626545"/>
                  </a:lnTo>
                  <a:lnTo>
                    <a:pt x="1278226" y="1640863"/>
                  </a:lnTo>
                  <a:lnTo>
                    <a:pt x="1228725" y="1645856"/>
                  </a:lnTo>
                  <a:lnTo>
                    <a:pt x="245745" y="1645856"/>
                  </a:lnTo>
                  <a:lnTo>
                    <a:pt x="196206" y="1640863"/>
                  </a:lnTo>
                  <a:lnTo>
                    <a:pt x="150072" y="1626545"/>
                  </a:lnTo>
                  <a:lnTo>
                    <a:pt x="108328" y="1603888"/>
                  </a:lnTo>
                  <a:lnTo>
                    <a:pt x="71961" y="1573880"/>
                  </a:lnTo>
                  <a:lnTo>
                    <a:pt x="41958" y="1537511"/>
                  </a:lnTo>
                  <a:lnTo>
                    <a:pt x="19305" y="1495768"/>
                  </a:lnTo>
                  <a:lnTo>
                    <a:pt x="4990" y="1449638"/>
                  </a:lnTo>
                  <a:lnTo>
                    <a:pt x="0" y="1400111"/>
                  </a:lnTo>
                  <a:lnTo>
                    <a:pt x="0" y="245618"/>
                  </a:lnTo>
                  <a:close/>
                </a:path>
              </a:pathLst>
            </a:custGeom>
            <a:ln w="9525">
              <a:solidFill>
                <a:srgbClr val="000000"/>
              </a:solidFill>
            </a:ln>
          </p:spPr>
          <p:txBody>
            <a:bodyPr wrap="square" lIns="0" tIns="0" rIns="0" bIns="0" rtlCol="0"/>
            <a:lstStyle/>
            <a:p>
              <a:endParaRPr/>
            </a:p>
          </p:txBody>
        </p:sp>
      </p:grpSp>
      <p:grpSp>
        <p:nvGrpSpPr>
          <p:cNvPr id="22" name="object 31"/>
          <p:cNvGrpSpPr/>
          <p:nvPr/>
        </p:nvGrpSpPr>
        <p:grpSpPr>
          <a:xfrm>
            <a:off x="3665572" y="4397188"/>
            <a:ext cx="1430256" cy="1309946"/>
            <a:chOff x="2255202" y="4291393"/>
            <a:chExt cx="1482725" cy="1655445"/>
          </a:xfrm>
        </p:grpSpPr>
        <p:sp>
          <p:nvSpPr>
            <p:cNvPr id="23" name="object 32"/>
            <p:cNvSpPr/>
            <p:nvPr/>
          </p:nvSpPr>
          <p:spPr>
            <a:xfrm>
              <a:off x="2259964" y="4296155"/>
              <a:ext cx="1473200" cy="1645920"/>
            </a:xfrm>
            <a:custGeom>
              <a:avLst/>
              <a:gdLst/>
              <a:ahLst/>
              <a:cxnLst/>
              <a:rect l="l" t="t" r="r" b="b"/>
              <a:pathLst>
                <a:path w="1473200" h="1645920">
                  <a:moveTo>
                    <a:pt x="1227201" y="0"/>
                  </a:moveTo>
                  <a:lnTo>
                    <a:pt x="245364" y="0"/>
                  </a:lnTo>
                  <a:lnTo>
                    <a:pt x="195915" y="4984"/>
                  </a:lnTo>
                  <a:lnTo>
                    <a:pt x="149858" y="19282"/>
                  </a:lnTo>
                  <a:lnTo>
                    <a:pt x="108179" y="41904"/>
                  </a:lnTo>
                  <a:lnTo>
                    <a:pt x="71866" y="71866"/>
                  </a:lnTo>
                  <a:lnTo>
                    <a:pt x="41904" y="108179"/>
                  </a:lnTo>
                  <a:lnTo>
                    <a:pt x="19282" y="149858"/>
                  </a:lnTo>
                  <a:lnTo>
                    <a:pt x="4984" y="195915"/>
                  </a:lnTo>
                  <a:lnTo>
                    <a:pt x="0" y="245364"/>
                  </a:lnTo>
                  <a:lnTo>
                    <a:pt x="0" y="1400390"/>
                  </a:lnTo>
                  <a:lnTo>
                    <a:pt x="4984" y="1449862"/>
                  </a:lnTo>
                  <a:lnTo>
                    <a:pt x="19282" y="1495939"/>
                  </a:lnTo>
                  <a:lnTo>
                    <a:pt x="41904" y="1537635"/>
                  </a:lnTo>
                  <a:lnTo>
                    <a:pt x="71866" y="1573963"/>
                  </a:lnTo>
                  <a:lnTo>
                    <a:pt x="108179" y="1603936"/>
                  </a:lnTo>
                  <a:lnTo>
                    <a:pt x="149858" y="1626567"/>
                  </a:lnTo>
                  <a:lnTo>
                    <a:pt x="195915" y="1640869"/>
                  </a:lnTo>
                  <a:lnTo>
                    <a:pt x="245364" y="1645856"/>
                  </a:lnTo>
                  <a:lnTo>
                    <a:pt x="1227201" y="1645856"/>
                  </a:lnTo>
                  <a:lnTo>
                    <a:pt x="1276691" y="1640869"/>
                  </a:lnTo>
                  <a:lnTo>
                    <a:pt x="1322780" y="1626567"/>
                  </a:lnTo>
                  <a:lnTo>
                    <a:pt x="1364481" y="1603936"/>
                  </a:lnTo>
                  <a:lnTo>
                    <a:pt x="1400810" y="1573963"/>
                  </a:lnTo>
                  <a:lnTo>
                    <a:pt x="1430780" y="1537635"/>
                  </a:lnTo>
                  <a:lnTo>
                    <a:pt x="1453407" y="1495939"/>
                  </a:lnTo>
                  <a:lnTo>
                    <a:pt x="1467706" y="1449862"/>
                  </a:lnTo>
                  <a:lnTo>
                    <a:pt x="1472692" y="1400390"/>
                  </a:lnTo>
                  <a:lnTo>
                    <a:pt x="1472692" y="245364"/>
                  </a:lnTo>
                  <a:lnTo>
                    <a:pt x="1467706" y="195915"/>
                  </a:lnTo>
                  <a:lnTo>
                    <a:pt x="1453407" y="149858"/>
                  </a:lnTo>
                  <a:lnTo>
                    <a:pt x="1430780" y="108179"/>
                  </a:lnTo>
                  <a:lnTo>
                    <a:pt x="1400810" y="71866"/>
                  </a:lnTo>
                  <a:lnTo>
                    <a:pt x="1364481" y="41904"/>
                  </a:lnTo>
                  <a:lnTo>
                    <a:pt x="1322780" y="19282"/>
                  </a:lnTo>
                  <a:lnTo>
                    <a:pt x="1276691" y="4984"/>
                  </a:lnTo>
                  <a:lnTo>
                    <a:pt x="1227201" y="0"/>
                  </a:lnTo>
                  <a:close/>
                </a:path>
              </a:pathLst>
            </a:custGeom>
            <a:solidFill>
              <a:srgbClr val="CF533E"/>
            </a:solidFill>
          </p:spPr>
          <p:txBody>
            <a:bodyPr wrap="square" lIns="0" tIns="0" rIns="0" bIns="0" rtlCol="0"/>
            <a:lstStyle/>
            <a:p>
              <a:endParaRPr/>
            </a:p>
          </p:txBody>
        </p:sp>
        <p:sp>
          <p:nvSpPr>
            <p:cNvPr id="24" name="object 33"/>
            <p:cNvSpPr/>
            <p:nvPr/>
          </p:nvSpPr>
          <p:spPr>
            <a:xfrm>
              <a:off x="2259964" y="4296155"/>
              <a:ext cx="1473200" cy="1645920"/>
            </a:xfrm>
            <a:custGeom>
              <a:avLst/>
              <a:gdLst/>
              <a:ahLst/>
              <a:cxnLst/>
              <a:rect l="l" t="t" r="r" b="b"/>
              <a:pathLst>
                <a:path w="1473200" h="1645920">
                  <a:moveTo>
                    <a:pt x="0" y="245364"/>
                  </a:moveTo>
                  <a:lnTo>
                    <a:pt x="4984" y="195915"/>
                  </a:lnTo>
                  <a:lnTo>
                    <a:pt x="19282" y="149858"/>
                  </a:lnTo>
                  <a:lnTo>
                    <a:pt x="41904" y="108179"/>
                  </a:lnTo>
                  <a:lnTo>
                    <a:pt x="71866" y="71866"/>
                  </a:lnTo>
                  <a:lnTo>
                    <a:pt x="108179" y="41904"/>
                  </a:lnTo>
                  <a:lnTo>
                    <a:pt x="149858" y="19282"/>
                  </a:lnTo>
                  <a:lnTo>
                    <a:pt x="195915" y="4984"/>
                  </a:lnTo>
                  <a:lnTo>
                    <a:pt x="245364" y="0"/>
                  </a:lnTo>
                  <a:lnTo>
                    <a:pt x="1227201" y="0"/>
                  </a:lnTo>
                  <a:lnTo>
                    <a:pt x="1276691" y="4984"/>
                  </a:lnTo>
                  <a:lnTo>
                    <a:pt x="1322780" y="19282"/>
                  </a:lnTo>
                  <a:lnTo>
                    <a:pt x="1364481" y="41904"/>
                  </a:lnTo>
                  <a:lnTo>
                    <a:pt x="1400810" y="71866"/>
                  </a:lnTo>
                  <a:lnTo>
                    <a:pt x="1430780" y="108179"/>
                  </a:lnTo>
                  <a:lnTo>
                    <a:pt x="1453407" y="149858"/>
                  </a:lnTo>
                  <a:lnTo>
                    <a:pt x="1467706" y="195915"/>
                  </a:lnTo>
                  <a:lnTo>
                    <a:pt x="1472692" y="245364"/>
                  </a:lnTo>
                  <a:lnTo>
                    <a:pt x="1472692" y="1400390"/>
                  </a:lnTo>
                  <a:lnTo>
                    <a:pt x="1467706" y="1449862"/>
                  </a:lnTo>
                  <a:lnTo>
                    <a:pt x="1453407" y="1495939"/>
                  </a:lnTo>
                  <a:lnTo>
                    <a:pt x="1430780" y="1537635"/>
                  </a:lnTo>
                  <a:lnTo>
                    <a:pt x="1400810" y="1573963"/>
                  </a:lnTo>
                  <a:lnTo>
                    <a:pt x="1364481" y="1603936"/>
                  </a:lnTo>
                  <a:lnTo>
                    <a:pt x="1322780" y="1626567"/>
                  </a:lnTo>
                  <a:lnTo>
                    <a:pt x="1276691" y="1640869"/>
                  </a:lnTo>
                  <a:lnTo>
                    <a:pt x="1227201" y="1645856"/>
                  </a:lnTo>
                  <a:lnTo>
                    <a:pt x="245364" y="1645856"/>
                  </a:lnTo>
                  <a:lnTo>
                    <a:pt x="195915" y="1640869"/>
                  </a:lnTo>
                  <a:lnTo>
                    <a:pt x="149858" y="1626567"/>
                  </a:lnTo>
                  <a:lnTo>
                    <a:pt x="108179" y="1603936"/>
                  </a:lnTo>
                  <a:lnTo>
                    <a:pt x="71866" y="1573963"/>
                  </a:lnTo>
                  <a:lnTo>
                    <a:pt x="41904" y="1537635"/>
                  </a:lnTo>
                  <a:lnTo>
                    <a:pt x="19282" y="1495939"/>
                  </a:lnTo>
                  <a:lnTo>
                    <a:pt x="4984" y="1449862"/>
                  </a:lnTo>
                  <a:lnTo>
                    <a:pt x="0" y="1400390"/>
                  </a:lnTo>
                  <a:lnTo>
                    <a:pt x="0" y="245364"/>
                  </a:lnTo>
                  <a:close/>
                </a:path>
              </a:pathLst>
            </a:custGeom>
            <a:ln w="9525">
              <a:solidFill>
                <a:srgbClr val="000000"/>
              </a:solidFill>
            </a:ln>
          </p:spPr>
          <p:txBody>
            <a:bodyPr wrap="square" lIns="0" tIns="0" rIns="0" bIns="0" rtlCol="0"/>
            <a:lstStyle/>
            <a:p>
              <a:endParaRPr/>
            </a:p>
          </p:txBody>
        </p:sp>
      </p:grpSp>
      <p:sp>
        <p:nvSpPr>
          <p:cNvPr id="25" name="Dikdörtgen 24"/>
          <p:cNvSpPr/>
          <p:nvPr/>
        </p:nvSpPr>
        <p:spPr>
          <a:xfrm>
            <a:off x="5205780" y="2773609"/>
            <a:ext cx="1859313" cy="646331"/>
          </a:xfrm>
          <a:prstGeom prst="rect">
            <a:avLst/>
          </a:prstGeom>
        </p:spPr>
        <p:txBody>
          <a:bodyPr wrap="square">
            <a:spAutoFit/>
          </a:bodyPr>
          <a:lstStyle/>
          <a:p>
            <a:pPr marL="82550" marR="5080" indent="-70485">
              <a:lnSpc>
                <a:spcPct val="100000"/>
              </a:lnSpc>
              <a:spcBef>
                <a:spcPts val="100"/>
              </a:spcBef>
            </a:pPr>
            <a:r>
              <a:rPr lang="tr-TR" spc="-229" dirty="0">
                <a:latin typeface="Verdana"/>
                <a:cs typeface="Verdana"/>
              </a:rPr>
              <a:t>S</a:t>
            </a:r>
            <a:r>
              <a:rPr lang="tr-TR" spc="-65" dirty="0">
                <a:latin typeface="Verdana"/>
                <a:cs typeface="Verdana"/>
              </a:rPr>
              <a:t>ı</a:t>
            </a:r>
            <a:r>
              <a:rPr lang="tr-TR" spc="-85" dirty="0">
                <a:latin typeface="Verdana"/>
                <a:cs typeface="Verdana"/>
              </a:rPr>
              <a:t>n</a:t>
            </a:r>
            <a:r>
              <a:rPr lang="tr-TR" spc="-30" dirty="0">
                <a:latin typeface="Verdana"/>
                <a:cs typeface="Verdana"/>
              </a:rPr>
              <a:t>ı</a:t>
            </a:r>
            <a:r>
              <a:rPr lang="tr-TR" spc="-155" dirty="0">
                <a:latin typeface="Verdana"/>
                <a:cs typeface="Verdana"/>
              </a:rPr>
              <a:t>r</a:t>
            </a:r>
            <a:r>
              <a:rPr lang="tr-TR" spc="-125" dirty="0">
                <a:latin typeface="Verdana"/>
                <a:cs typeface="Verdana"/>
              </a:rPr>
              <a:t> </a:t>
            </a:r>
            <a:r>
              <a:rPr lang="tr-TR" spc="-35" dirty="0">
                <a:latin typeface="Verdana"/>
                <a:cs typeface="Verdana"/>
              </a:rPr>
              <a:t>K</a:t>
            </a:r>
            <a:r>
              <a:rPr lang="tr-TR" spc="-45" dirty="0">
                <a:latin typeface="Verdana"/>
                <a:cs typeface="Verdana"/>
              </a:rPr>
              <a:t>o</a:t>
            </a:r>
            <a:r>
              <a:rPr lang="tr-TR" spc="-80" dirty="0">
                <a:latin typeface="Verdana"/>
                <a:cs typeface="Verdana"/>
              </a:rPr>
              <a:t>y</a:t>
            </a:r>
            <a:r>
              <a:rPr lang="tr-TR" spc="-35" dirty="0">
                <a:latin typeface="Verdana"/>
                <a:cs typeface="Verdana"/>
              </a:rPr>
              <a:t>m</a:t>
            </a:r>
            <a:r>
              <a:rPr lang="tr-TR" spc="70" dirty="0">
                <a:latin typeface="Verdana"/>
                <a:cs typeface="Verdana"/>
              </a:rPr>
              <a:t>a  </a:t>
            </a:r>
            <a:r>
              <a:rPr lang="tr-TR" spc="-20" dirty="0">
                <a:latin typeface="Verdana"/>
                <a:cs typeface="Verdana"/>
              </a:rPr>
              <a:t>Aşamaları</a:t>
            </a:r>
            <a:endParaRPr lang="tr-TR" dirty="0">
              <a:latin typeface="Verdana"/>
              <a:cs typeface="Verdana"/>
            </a:endParaRPr>
          </a:p>
        </p:txBody>
      </p:sp>
      <p:sp>
        <p:nvSpPr>
          <p:cNvPr id="26" name="Dikdörtgen 25"/>
          <p:cNvSpPr/>
          <p:nvPr/>
        </p:nvSpPr>
        <p:spPr>
          <a:xfrm>
            <a:off x="1989275" y="4728994"/>
            <a:ext cx="1449376" cy="646331"/>
          </a:xfrm>
          <a:prstGeom prst="rect">
            <a:avLst/>
          </a:prstGeom>
        </p:spPr>
        <p:txBody>
          <a:bodyPr wrap="square">
            <a:spAutoFit/>
          </a:bodyPr>
          <a:lstStyle/>
          <a:p>
            <a:pPr marL="12700" marR="5080" indent="73025">
              <a:lnSpc>
                <a:spcPct val="100000"/>
              </a:lnSpc>
              <a:spcBef>
                <a:spcPts val="100"/>
              </a:spcBef>
            </a:pPr>
            <a:r>
              <a:rPr lang="tr-TR" spc="-40" dirty="0">
                <a:latin typeface="Verdana"/>
                <a:cs typeface="Verdana"/>
              </a:rPr>
              <a:t>Davranış </a:t>
            </a:r>
            <a:r>
              <a:rPr lang="tr-TR" spc="-35" dirty="0">
                <a:latin typeface="Verdana"/>
                <a:cs typeface="Verdana"/>
              </a:rPr>
              <a:t> </a:t>
            </a:r>
            <a:r>
              <a:rPr lang="tr-TR" spc="-240" dirty="0">
                <a:latin typeface="Verdana"/>
                <a:cs typeface="Verdana"/>
              </a:rPr>
              <a:t>T</a:t>
            </a:r>
            <a:r>
              <a:rPr lang="tr-TR" spc="90" dirty="0">
                <a:latin typeface="Verdana"/>
                <a:cs typeface="Verdana"/>
              </a:rPr>
              <a:t>a</a:t>
            </a:r>
            <a:r>
              <a:rPr lang="tr-TR" spc="-85" dirty="0">
                <a:latin typeface="Verdana"/>
                <a:cs typeface="Verdana"/>
              </a:rPr>
              <a:t>n</a:t>
            </a:r>
            <a:r>
              <a:rPr lang="tr-TR" spc="-20" dirty="0">
                <a:latin typeface="Verdana"/>
                <a:cs typeface="Verdana"/>
              </a:rPr>
              <a:t>ı</a:t>
            </a:r>
            <a:r>
              <a:rPr lang="tr-TR" spc="-35" dirty="0">
                <a:latin typeface="Verdana"/>
                <a:cs typeface="Verdana"/>
              </a:rPr>
              <a:t>m</a:t>
            </a:r>
            <a:r>
              <a:rPr lang="tr-TR" spc="-80" dirty="0">
                <a:latin typeface="Verdana"/>
                <a:cs typeface="Verdana"/>
              </a:rPr>
              <a:t>l</a:t>
            </a:r>
            <a:r>
              <a:rPr lang="tr-TR" spc="90" dirty="0">
                <a:latin typeface="Verdana"/>
                <a:cs typeface="Verdana"/>
              </a:rPr>
              <a:t>a</a:t>
            </a:r>
            <a:r>
              <a:rPr lang="tr-TR" spc="-35" dirty="0">
                <a:latin typeface="Verdana"/>
                <a:cs typeface="Verdana"/>
              </a:rPr>
              <a:t>m</a:t>
            </a:r>
            <a:r>
              <a:rPr lang="tr-TR" spc="95" dirty="0">
                <a:latin typeface="Verdana"/>
                <a:cs typeface="Verdana"/>
              </a:rPr>
              <a:t>a</a:t>
            </a:r>
            <a:endParaRPr lang="tr-TR" dirty="0">
              <a:latin typeface="Verdana"/>
              <a:cs typeface="Verdana"/>
            </a:endParaRPr>
          </a:p>
        </p:txBody>
      </p:sp>
      <p:sp>
        <p:nvSpPr>
          <p:cNvPr id="27" name="Dikdörtgen 26"/>
          <p:cNvSpPr/>
          <p:nvPr/>
        </p:nvSpPr>
        <p:spPr>
          <a:xfrm>
            <a:off x="3686055" y="4737342"/>
            <a:ext cx="1473079" cy="646331"/>
          </a:xfrm>
          <a:prstGeom prst="rect">
            <a:avLst/>
          </a:prstGeom>
        </p:spPr>
        <p:txBody>
          <a:bodyPr wrap="square">
            <a:spAutoFit/>
          </a:bodyPr>
          <a:lstStyle/>
          <a:p>
            <a:pPr marL="12700" algn="ctr">
              <a:lnSpc>
                <a:spcPct val="100000"/>
              </a:lnSpc>
              <a:spcBef>
                <a:spcPts val="100"/>
              </a:spcBef>
            </a:pPr>
            <a:r>
              <a:rPr lang="tr-TR" spc="-229" dirty="0">
                <a:latin typeface="Verdana"/>
                <a:cs typeface="Verdana"/>
              </a:rPr>
              <a:t>S</a:t>
            </a:r>
            <a:r>
              <a:rPr lang="tr-TR" spc="-65" dirty="0">
                <a:latin typeface="Verdana"/>
                <a:cs typeface="Verdana"/>
              </a:rPr>
              <a:t>ı</a:t>
            </a:r>
            <a:r>
              <a:rPr lang="tr-TR" spc="-85" dirty="0">
                <a:latin typeface="Verdana"/>
                <a:cs typeface="Verdana"/>
              </a:rPr>
              <a:t>n</a:t>
            </a:r>
            <a:r>
              <a:rPr lang="tr-TR" spc="-30" dirty="0">
                <a:latin typeface="Verdana"/>
                <a:cs typeface="Verdana"/>
              </a:rPr>
              <a:t>ı</a:t>
            </a:r>
            <a:r>
              <a:rPr lang="tr-TR" spc="-170" dirty="0">
                <a:latin typeface="Verdana"/>
                <a:cs typeface="Verdana"/>
              </a:rPr>
              <a:t>r</a:t>
            </a:r>
            <a:r>
              <a:rPr lang="tr-TR" spc="-90" dirty="0">
                <a:latin typeface="Verdana"/>
                <a:cs typeface="Verdana"/>
              </a:rPr>
              <a:t>ı</a:t>
            </a:r>
            <a:r>
              <a:rPr lang="tr-TR" spc="-114" dirty="0">
                <a:latin typeface="Verdana"/>
                <a:cs typeface="Verdana"/>
              </a:rPr>
              <a:t> </a:t>
            </a:r>
            <a:r>
              <a:rPr lang="tr-TR" spc="-210" dirty="0">
                <a:latin typeface="Verdana"/>
                <a:cs typeface="Verdana"/>
              </a:rPr>
              <a:t>İ</a:t>
            </a:r>
            <a:r>
              <a:rPr lang="tr-TR" spc="-55" dirty="0">
                <a:latin typeface="Verdana"/>
                <a:cs typeface="Verdana"/>
              </a:rPr>
              <a:t>f</a:t>
            </a:r>
            <a:r>
              <a:rPr lang="tr-TR" spc="90" dirty="0">
                <a:latin typeface="Verdana"/>
                <a:cs typeface="Verdana"/>
              </a:rPr>
              <a:t>a</a:t>
            </a:r>
            <a:r>
              <a:rPr lang="tr-TR" spc="70" dirty="0">
                <a:latin typeface="Verdana"/>
                <a:cs typeface="Verdana"/>
              </a:rPr>
              <a:t>d</a:t>
            </a:r>
            <a:r>
              <a:rPr lang="tr-TR" spc="65" dirty="0">
                <a:latin typeface="Verdana"/>
                <a:cs typeface="Verdana"/>
              </a:rPr>
              <a:t>e</a:t>
            </a:r>
            <a:r>
              <a:rPr lang="tr-TR" spc="-100" dirty="0">
                <a:latin typeface="Verdana"/>
                <a:cs typeface="Verdana"/>
              </a:rPr>
              <a:t> </a:t>
            </a:r>
            <a:r>
              <a:rPr lang="tr-TR" spc="-120" dirty="0">
                <a:latin typeface="Verdana"/>
                <a:cs typeface="Verdana"/>
              </a:rPr>
              <a:t>E</a:t>
            </a:r>
            <a:r>
              <a:rPr lang="tr-TR" spc="-95" dirty="0">
                <a:latin typeface="Verdana"/>
                <a:cs typeface="Verdana"/>
              </a:rPr>
              <a:t>t</a:t>
            </a:r>
            <a:r>
              <a:rPr lang="tr-TR" spc="-35" dirty="0">
                <a:latin typeface="Verdana"/>
                <a:cs typeface="Verdana"/>
              </a:rPr>
              <a:t>m</a:t>
            </a:r>
            <a:r>
              <a:rPr lang="tr-TR" spc="65" dirty="0">
                <a:latin typeface="Verdana"/>
                <a:cs typeface="Verdana"/>
              </a:rPr>
              <a:t>e</a:t>
            </a:r>
            <a:endParaRPr lang="tr-TR" dirty="0">
              <a:latin typeface="Verdana"/>
              <a:cs typeface="Verdana"/>
            </a:endParaRPr>
          </a:p>
        </p:txBody>
      </p:sp>
      <p:sp>
        <p:nvSpPr>
          <p:cNvPr id="28" name="Dikdörtgen 27"/>
          <p:cNvSpPr/>
          <p:nvPr/>
        </p:nvSpPr>
        <p:spPr>
          <a:xfrm>
            <a:off x="5364232" y="4716704"/>
            <a:ext cx="1355969" cy="646331"/>
          </a:xfrm>
          <a:prstGeom prst="rect">
            <a:avLst/>
          </a:prstGeom>
        </p:spPr>
        <p:txBody>
          <a:bodyPr wrap="square">
            <a:spAutoFit/>
          </a:bodyPr>
          <a:lstStyle/>
          <a:p>
            <a:pPr marL="12700" algn="ctr">
              <a:lnSpc>
                <a:spcPct val="100000"/>
              </a:lnSpc>
              <a:spcBef>
                <a:spcPts val="100"/>
              </a:spcBef>
            </a:pPr>
            <a:r>
              <a:rPr lang="tr-TR" spc="-10" dirty="0">
                <a:latin typeface="Verdana"/>
                <a:cs typeface="Verdana"/>
              </a:rPr>
              <a:t>Se</a:t>
            </a:r>
            <a:r>
              <a:rPr lang="tr-TR" spc="-5" dirty="0">
                <a:latin typeface="Verdana"/>
                <a:cs typeface="Verdana"/>
              </a:rPr>
              <a:t>çenek</a:t>
            </a:r>
            <a:r>
              <a:rPr lang="tr-TR" spc="-100" dirty="0">
                <a:latin typeface="Verdana"/>
                <a:cs typeface="Verdana"/>
              </a:rPr>
              <a:t> </a:t>
            </a:r>
            <a:r>
              <a:rPr lang="tr-TR" spc="-140" dirty="0">
                <a:latin typeface="Verdana"/>
                <a:cs typeface="Verdana"/>
              </a:rPr>
              <a:t>S</a:t>
            </a:r>
            <a:r>
              <a:rPr lang="tr-TR" spc="-125" dirty="0">
                <a:latin typeface="Verdana"/>
                <a:cs typeface="Verdana"/>
              </a:rPr>
              <a:t>u</a:t>
            </a:r>
            <a:r>
              <a:rPr lang="tr-TR" spc="-30" dirty="0">
                <a:latin typeface="Verdana"/>
                <a:cs typeface="Verdana"/>
              </a:rPr>
              <a:t>n</a:t>
            </a:r>
            <a:r>
              <a:rPr lang="tr-TR" spc="-35" dirty="0">
                <a:latin typeface="Verdana"/>
                <a:cs typeface="Verdana"/>
              </a:rPr>
              <a:t>m</a:t>
            </a:r>
            <a:r>
              <a:rPr lang="tr-TR" spc="95" dirty="0">
                <a:latin typeface="Verdana"/>
                <a:cs typeface="Verdana"/>
              </a:rPr>
              <a:t>a</a:t>
            </a:r>
            <a:endParaRPr lang="tr-TR" dirty="0">
              <a:latin typeface="Verdana"/>
              <a:cs typeface="Verdana"/>
            </a:endParaRPr>
          </a:p>
        </p:txBody>
      </p:sp>
      <p:sp>
        <p:nvSpPr>
          <p:cNvPr id="29" name="Dikdörtgen 28"/>
          <p:cNvSpPr/>
          <p:nvPr/>
        </p:nvSpPr>
        <p:spPr>
          <a:xfrm>
            <a:off x="7020080" y="4716835"/>
            <a:ext cx="1355969" cy="646331"/>
          </a:xfrm>
          <a:prstGeom prst="rect">
            <a:avLst/>
          </a:prstGeom>
        </p:spPr>
        <p:txBody>
          <a:bodyPr wrap="square">
            <a:spAutoFit/>
          </a:bodyPr>
          <a:lstStyle/>
          <a:p>
            <a:pPr marL="12700" algn="ctr">
              <a:lnSpc>
                <a:spcPct val="100000"/>
              </a:lnSpc>
              <a:spcBef>
                <a:spcPts val="100"/>
              </a:spcBef>
            </a:pPr>
            <a:r>
              <a:rPr lang="tr-TR" spc="-120" dirty="0">
                <a:latin typeface="Verdana"/>
                <a:cs typeface="Verdana"/>
              </a:rPr>
              <a:t>F</a:t>
            </a:r>
            <a:r>
              <a:rPr lang="tr-TR" spc="-15" dirty="0">
                <a:latin typeface="Verdana"/>
                <a:cs typeface="Verdana"/>
              </a:rPr>
              <a:t>ina</a:t>
            </a:r>
            <a:r>
              <a:rPr lang="tr-TR" spc="-90" dirty="0">
                <a:latin typeface="Verdana"/>
                <a:cs typeface="Verdana"/>
              </a:rPr>
              <a:t>l</a:t>
            </a:r>
            <a:r>
              <a:rPr lang="tr-TR" spc="-70" dirty="0">
                <a:latin typeface="Verdana"/>
                <a:cs typeface="Verdana"/>
              </a:rPr>
              <a:t> </a:t>
            </a:r>
            <a:r>
              <a:rPr lang="tr-TR" spc="-225" dirty="0">
                <a:latin typeface="Verdana"/>
                <a:cs typeface="Verdana"/>
              </a:rPr>
              <a:t>S</a:t>
            </a:r>
            <a:r>
              <a:rPr lang="tr-TR" spc="105" dirty="0">
                <a:latin typeface="Verdana"/>
                <a:cs typeface="Verdana"/>
              </a:rPr>
              <a:t>eç</a:t>
            </a:r>
            <a:r>
              <a:rPr lang="tr-TR" spc="40" dirty="0">
                <a:latin typeface="Verdana"/>
                <a:cs typeface="Verdana"/>
              </a:rPr>
              <a:t>ene</a:t>
            </a:r>
            <a:r>
              <a:rPr lang="tr-TR" spc="35" dirty="0">
                <a:latin typeface="Verdana"/>
                <a:cs typeface="Verdana"/>
              </a:rPr>
              <a:t>ğ</a:t>
            </a:r>
            <a:r>
              <a:rPr lang="tr-TR" spc="-90" dirty="0">
                <a:latin typeface="Verdana"/>
                <a:cs typeface="Verdana"/>
              </a:rPr>
              <a:t>i</a:t>
            </a:r>
            <a:endParaRPr lang="tr-TR" dirty="0">
              <a:latin typeface="Verdana"/>
              <a:cs typeface="Verdana"/>
            </a:endParaRPr>
          </a:p>
        </p:txBody>
      </p:sp>
      <p:sp>
        <p:nvSpPr>
          <p:cNvPr id="30" name="Dikdörtgen 29"/>
          <p:cNvSpPr/>
          <p:nvPr/>
        </p:nvSpPr>
        <p:spPr>
          <a:xfrm>
            <a:off x="8519519" y="4728993"/>
            <a:ext cx="1546462" cy="646331"/>
          </a:xfrm>
          <a:prstGeom prst="rect">
            <a:avLst/>
          </a:prstGeom>
        </p:spPr>
        <p:txBody>
          <a:bodyPr wrap="square">
            <a:spAutoFit/>
          </a:bodyPr>
          <a:lstStyle/>
          <a:p>
            <a:pPr marL="12700" algn="ctr">
              <a:lnSpc>
                <a:spcPct val="100000"/>
              </a:lnSpc>
              <a:spcBef>
                <a:spcPts val="100"/>
              </a:spcBef>
            </a:pPr>
            <a:r>
              <a:rPr lang="tr-TR" spc="-15" dirty="0" smtClean="0">
                <a:latin typeface="Verdana"/>
                <a:cs typeface="Verdana"/>
              </a:rPr>
              <a:t>K</a:t>
            </a:r>
            <a:r>
              <a:rPr lang="tr-TR" spc="-20" dirty="0" smtClean="0">
                <a:latin typeface="Verdana"/>
                <a:cs typeface="Verdana"/>
              </a:rPr>
              <a:t>a</a:t>
            </a:r>
            <a:r>
              <a:rPr lang="tr-TR" spc="-25" dirty="0" smtClean="0">
                <a:latin typeface="Verdana"/>
                <a:cs typeface="Verdana"/>
              </a:rPr>
              <a:t>r</a:t>
            </a:r>
            <a:r>
              <a:rPr lang="tr-TR" spc="-40" dirty="0" smtClean="0">
                <a:latin typeface="Verdana"/>
                <a:cs typeface="Verdana"/>
              </a:rPr>
              <a:t>a</a:t>
            </a:r>
            <a:r>
              <a:rPr lang="tr-TR" spc="-125" dirty="0" smtClean="0">
                <a:latin typeface="Verdana"/>
                <a:cs typeface="Verdana"/>
              </a:rPr>
              <a:t>rı</a:t>
            </a:r>
            <a:r>
              <a:rPr lang="tr-TR" spc="-70" dirty="0" smtClean="0">
                <a:latin typeface="Verdana"/>
                <a:cs typeface="Verdana"/>
              </a:rPr>
              <a:t> </a:t>
            </a:r>
            <a:r>
              <a:rPr lang="tr-TR" spc="-90" dirty="0">
                <a:latin typeface="Verdana"/>
                <a:cs typeface="Verdana"/>
              </a:rPr>
              <a:t>U</a:t>
            </a:r>
            <a:r>
              <a:rPr lang="tr-TR" spc="-85" dirty="0">
                <a:latin typeface="Verdana"/>
                <a:cs typeface="Verdana"/>
              </a:rPr>
              <a:t>y</a:t>
            </a:r>
            <a:r>
              <a:rPr lang="tr-TR" spc="-25" dirty="0">
                <a:latin typeface="Verdana"/>
                <a:cs typeface="Verdana"/>
              </a:rPr>
              <a:t>gu</a:t>
            </a:r>
            <a:r>
              <a:rPr lang="tr-TR" spc="5" dirty="0">
                <a:latin typeface="Verdana"/>
                <a:cs typeface="Verdana"/>
              </a:rPr>
              <a:t>l</a:t>
            </a:r>
            <a:r>
              <a:rPr lang="tr-TR" spc="90" dirty="0">
                <a:latin typeface="Verdana"/>
                <a:cs typeface="Verdana"/>
              </a:rPr>
              <a:t>a</a:t>
            </a:r>
            <a:r>
              <a:rPr lang="tr-TR" spc="-35" dirty="0">
                <a:latin typeface="Verdana"/>
                <a:cs typeface="Verdana"/>
              </a:rPr>
              <a:t>m</a:t>
            </a:r>
            <a:r>
              <a:rPr lang="tr-TR" spc="95" dirty="0">
                <a:latin typeface="Verdana"/>
                <a:cs typeface="Verdana"/>
              </a:rPr>
              <a:t>a</a:t>
            </a:r>
            <a:endParaRPr lang="tr-TR" dirty="0">
              <a:latin typeface="Verdana"/>
              <a:cs typeface="Verdana"/>
            </a:endParaRPr>
          </a:p>
        </p:txBody>
      </p:sp>
    </p:spTree>
    <p:extLst>
      <p:ext uri="{BB962C8B-B14F-4D97-AF65-F5344CB8AC3E}">
        <p14:creationId xmlns:p14="http://schemas.microsoft.com/office/powerpoint/2010/main" val="1709766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spc="-30" dirty="0">
                <a:solidFill>
                  <a:srgbClr val="FF0000"/>
                </a:solidFill>
              </a:rPr>
              <a:t>DAVRANIŞI</a:t>
            </a:r>
            <a:r>
              <a:rPr lang="tr-TR" sz="3600" b="1" spc="-170" dirty="0">
                <a:solidFill>
                  <a:srgbClr val="FF0000"/>
                </a:solidFill>
              </a:rPr>
              <a:t> </a:t>
            </a:r>
            <a:r>
              <a:rPr lang="tr-TR" sz="3600" b="1" spc="-30" dirty="0">
                <a:solidFill>
                  <a:srgbClr val="FF0000"/>
                </a:solidFill>
              </a:rPr>
              <a:t>TANIMLAMA</a:t>
            </a:r>
            <a:endParaRPr lang="tr-TR" sz="3600" b="1" dirty="0">
              <a:solidFill>
                <a:srgbClr val="FF0000"/>
              </a:solidFill>
            </a:endParaRPr>
          </a:p>
        </p:txBody>
      </p:sp>
      <p:sp>
        <p:nvSpPr>
          <p:cNvPr id="3" name="İçerik Yer Tutucusu 2"/>
          <p:cNvSpPr>
            <a:spLocks noGrp="1"/>
          </p:cNvSpPr>
          <p:nvPr>
            <p:ph idx="1"/>
          </p:nvPr>
        </p:nvSpPr>
        <p:spPr/>
        <p:txBody>
          <a:bodyPr>
            <a:normAutofit/>
          </a:bodyPr>
          <a:lstStyle/>
          <a:p>
            <a:pPr marL="12700" marR="174625">
              <a:lnSpc>
                <a:spcPct val="90000"/>
              </a:lnSpc>
              <a:spcBef>
                <a:spcPts val="495"/>
              </a:spcBef>
            </a:pPr>
            <a:r>
              <a:rPr lang="tr-TR" sz="2000" b="1" dirty="0">
                <a:latin typeface="Times New Roman"/>
                <a:cs typeface="Times New Roman"/>
              </a:rPr>
              <a:t>Çocuğun</a:t>
            </a:r>
            <a:r>
              <a:rPr lang="tr-TR" sz="2000" b="1" spc="-30" dirty="0">
                <a:latin typeface="Times New Roman"/>
                <a:cs typeface="Times New Roman"/>
              </a:rPr>
              <a:t> </a:t>
            </a:r>
            <a:r>
              <a:rPr lang="tr-TR" sz="2000" b="1" spc="-90" dirty="0">
                <a:latin typeface="Times New Roman"/>
                <a:cs typeface="Times New Roman"/>
              </a:rPr>
              <a:t>anlaşıldığını</a:t>
            </a:r>
            <a:r>
              <a:rPr lang="tr-TR" sz="2000" b="1" spc="-5" dirty="0">
                <a:latin typeface="Times New Roman"/>
                <a:cs typeface="Times New Roman"/>
              </a:rPr>
              <a:t> </a:t>
            </a:r>
            <a:r>
              <a:rPr lang="tr-TR" sz="2000" b="1" dirty="0">
                <a:latin typeface="Times New Roman"/>
                <a:cs typeface="Times New Roman"/>
              </a:rPr>
              <a:t>ve</a:t>
            </a:r>
            <a:r>
              <a:rPr lang="tr-TR" sz="2000" b="1" spc="-15" dirty="0">
                <a:latin typeface="Times New Roman"/>
                <a:cs typeface="Times New Roman"/>
              </a:rPr>
              <a:t> </a:t>
            </a:r>
            <a:r>
              <a:rPr lang="tr-TR" sz="2000" b="1" dirty="0">
                <a:latin typeface="Times New Roman"/>
                <a:cs typeface="Times New Roman"/>
              </a:rPr>
              <a:t>hangi</a:t>
            </a:r>
            <a:r>
              <a:rPr lang="tr-TR" sz="2000" b="1" spc="-25" dirty="0">
                <a:latin typeface="Times New Roman"/>
                <a:cs typeface="Times New Roman"/>
              </a:rPr>
              <a:t> </a:t>
            </a:r>
            <a:r>
              <a:rPr lang="tr-TR" sz="2000" b="1" spc="-85" dirty="0">
                <a:latin typeface="Times New Roman"/>
                <a:cs typeface="Times New Roman"/>
              </a:rPr>
              <a:t>davranışından </a:t>
            </a:r>
            <a:r>
              <a:rPr lang="tr-TR" sz="2000" b="1" spc="-80" dirty="0">
                <a:latin typeface="Times New Roman"/>
                <a:cs typeface="Times New Roman"/>
              </a:rPr>
              <a:t> </a:t>
            </a:r>
            <a:r>
              <a:rPr lang="tr-TR" sz="2000" b="1" dirty="0">
                <a:latin typeface="Times New Roman"/>
                <a:cs typeface="Times New Roman"/>
              </a:rPr>
              <a:t>dolayı</a:t>
            </a:r>
            <a:r>
              <a:rPr lang="tr-TR" sz="2000" b="1" spc="-45" dirty="0">
                <a:latin typeface="Times New Roman"/>
                <a:cs typeface="Times New Roman"/>
              </a:rPr>
              <a:t> </a:t>
            </a:r>
            <a:r>
              <a:rPr lang="tr-TR" sz="2000" b="1" dirty="0">
                <a:latin typeface="Times New Roman"/>
                <a:cs typeface="Times New Roman"/>
              </a:rPr>
              <a:t>uyarıldığını</a:t>
            </a:r>
            <a:r>
              <a:rPr lang="tr-TR" sz="2000" b="1" spc="-50" dirty="0">
                <a:latin typeface="Times New Roman"/>
                <a:cs typeface="Times New Roman"/>
              </a:rPr>
              <a:t> </a:t>
            </a:r>
            <a:r>
              <a:rPr lang="tr-TR" sz="2000" b="1" dirty="0">
                <a:latin typeface="Times New Roman"/>
                <a:cs typeface="Times New Roman"/>
              </a:rPr>
              <a:t>daha</a:t>
            </a:r>
            <a:r>
              <a:rPr lang="tr-TR" sz="2000" b="1" spc="-20" dirty="0">
                <a:latin typeface="Times New Roman"/>
                <a:cs typeface="Times New Roman"/>
              </a:rPr>
              <a:t> </a:t>
            </a:r>
            <a:r>
              <a:rPr lang="tr-TR" sz="2000" b="1" dirty="0">
                <a:latin typeface="Times New Roman"/>
                <a:cs typeface="Times New Roman"/>
              </a:rPr>
              <a:t>net</a:t>
            </a:r>
            <a:r>
              <a:rPr lang="tr-TR" sz="2000" b="1" spc="-10" dirty="0">
                <a:latin typeface="Times New Roman"/>
                <a:cs typeface="Times New Roman"/>
              </a:rPr>
              <a:t> </a:t>
            </a:r>
            <a:r>
              <a:rPr lang="tr-TR" sz="2000" b="1" spc="-5" dirty="0">
                <a:latin typeface="Times New Roman"/>
                <a:cs typeface="Times New Roman"/>
              </a:rPr>
              <a:t>anlaması</a:t>
            </a:r>
            <a:r>
              <a:rPr lang="tr-TR" sz="2000" b="1" spc="-25" dirty="0">
                <a:latin typeface="Times New Roman"/>
                <a:cs typeface="Times New Roman"/>
              </a:rPr>
              <a:t> </a:t>
            </a:r>
            <a:r>
              <a:rPr lang="tr-TR" sz="2000" b="1" dirty="0">
                <a:latin typeface="Times New Roman"/>
                <a:cs typeface="Times New Roman"/>
              </a:rPr>
              <a:t>amacıyla </a:t>
            </a:r>
            <a:r>
              <a:rPr lang="tr-TR" sz="2000" b="1" spc="-810" dirty="0">
                <a:latin typeface="Times New Roman"/>
                <a:cs typeface="Times New Roman"/>
              </a:rPr>
              <a:t> </a:t>
            </a:r>
            <a:r>
              <a:rPr lang="tr-TR" sz="2000" b="1" spc="-25" dirty="0" smtClean="0">
                <a:latin typeface="Times New Roman"/>
                <a:cs typeface="Times New Roman"/>
              </a:rPr>
              <a:t>yapılır.</a:t>
            </a:r>
          </a:p>
          <a:p>
            <a:pPr marL="0" marR="174625" indent="0">
              <a:lnSpc>
                <a:spcPct val="90000"/>
              </a:lnSpc>
              <a:spcBef>
                <a:spcPts val="495"/>
              </a:spcBef>
              <a:buNone/>
            </a:pPr>
            <a:endParaRPr lang="tr-TR" sz="2000" b="1" dirty="0">
              <a:latin typeface="Times New Roman"/>
              <a:cs typeface="Times New Roman"/>
            </a:endParaRPr>
          </a:p>
          <a:p>
            <a:pPr marL="12700" marR="174625">
              <a:lnSpc>
                <a:spcPct val="90000"/>
              </a:lnSpc>
              <a:spcBef>
                <a:spcPts val="495"/>
              </a:spcBef>
            </a:pPr>
            <a:r>
              <a:rPr lang="tr-TR" sz="2000" b="1" spc="-5" dirty="0" smtClean="0">
                <a:latin typeface="Times New Roman"/>
                <a:cs typeface="Times New Roman"/>
              </a:rPr>
              <a:t>Kıs</a:t>
            </a:r>
            <a:r>
              <a:rPr lang="tr-TR" sz="2000" b="1" dirty="0" smtClean="0">
                <a:latin typeface="Times New Roman"/>
                <a:cs typeface="Times New Roman"/>
              </a:rPr>
              <a:t>a</a:t>
            </a:r>
            <a:r>
              <a:rPr lang="tr-TR" sz="2000" b="1" spc="-5" dirty="0" smtClean="0">
                <a:latin typeface="Times New Roman"/>
                <a:cs typeface="Times New Roman"/>
              </a:rPr>
              <a:t> </a:t>
            </a:r>
            <a:r>
              <a:rPr lang="tr-TR" sz="2000" b="1" dirty="0">
                <a:latin typeface="Times New Roman"/>
                <a:cs typeface="Times New Roman"/>
              </a:rPr>
              <a:t>cümle</a:t>
            </a:r>
            <a:r>
              <a:rPr lang="tr-TR" sz="2000" b="1" spc="-10" dirty="0">
                <a:latin typeface="Times New Roman"/>
                <a:cs typeface="Times New Roman"/>
              </a:rPr>
              <a:t>l</a:t>
            </a:r>
            <a:r>
              <a:rPr lang="tr-TR" sz="2000" b="1" dirty="0">
                <a:latin typeface="Times New Roman"/>
                <a:cs typeface="Times New Roman"/>
              </a:rPr>
              <a:t>erle</a:t>
            </a:r>
            <a:r>
              <a:rPr lang="tr-TR" sz="2000" b="1" spc="-25" dirty="0">
                <a:latin typeface="Times New Roman"/>
                <a:cs typeface="Times New Roman"/>
              </a:rPr>
              <a:t> </a:t>
            </a:r>
            <a:r>
              <a:rPr lang="tr-TR" sz="2000" b="1" dirty="0">
                <a:latin typeface="Times New Roman"/>
                <a:cs typeface="Times New Roman"/>
              </a:rPr>
              <a:t>gö</a:t>
            </a:r>
            <a:r>
              <a:rPr lang="tr-TR" sz="2000" b="1" spc="5" dirty="0">
                <a:latin typeface="Times New Roman"/>
                <a:cs typeface="Times New Roman"/>
              </a:rPr>
              <a:t>r</a:t>
            </a:r>
            <a:r>
              <a:rPr lang="tr-TR" sz="2000" b="1" dirty="0">
                <a:latin typeface="Times New Roman"/>
                <a:cs typeface="Times New Roman"/>
              </a:rPr>
              <a:t>ülen</a:t>
            </a:r>
            <a:r>
              <a:rPr lang="tr-TR" sz="2000" b="1" spc="-35" dirty="0">
                <a:latin typeface="Times New Roman"/>
                <a:cs typeface="Times New Roman"/>
              </a:rPr>
              <a:t> </a:t>
            </a:r>
            <a:r>
              <a:rPr lang="tr-TR" sz="2000" b="1" spc="-390" dirty="0" smtClean="0">
                <a:latin typeface="Times New Roman"/>
                <a:cs typeface="Times New Roman"/>
              </a:rPr>
              <a:t>ş  e  </a:t>
            </a:r>
            <a:r>
              <a:rPr lang="tr-TR" sz="2000" b="1" spc="-330" dirty="0" smtClean="0">
                <a:latin typeface="Times New Roman"/>
                <a:cs typeface="Times New Roman"/>
              </a:rPr>
              <a:t>y</a:t>
            </a:r>
            <a:r>
              <a:rPr lang="tr-TR" sz="2000" b="1" spc="-5" dirty="0" smtClean="0">
                <a:latin typeface="Times New Roman"/>
                <a:cs typeface="Times New Roman"/>
              </a:rPr>
              <a:t> </a:t>
            </a:r>
            <a:r>
              <a:rPr lang="tr-TR" sz="2000" b="1" spc="-5" dirty="0">
                <a:latin typeface="Times New Roman"/>
                <a:cs typeface="Times New Roman"/>
              </a:rPr>
              <a:t>sö</a:t>
            </a:r>
            <a:r>
              <a:rPr lang="tr-TR" sz="2000" b="1" spc="5" dirty="0">
                <a:latin typeface="Times New Roman"/>
                <a:cs typeface="Times New Roman"/>
              </a:rPr>
              <a:t>y</a:t>
            </a:r>
            <a:r>
              <a:rPr lang="tr-TR" sz="2000" b="1" dirty="0">
                <a:latin typeface="Times New Roman"/>
                <a:cs typeface="Times New Roman"/>
              </a:rPr>
              <a:t>leni</a:t>
            </a:r>
            <a:r>
              <a:rPr lang="tr-TR" sz="2000" b="1" spc="-140" dirty="0">
                <a:latin typeface="Times New Roman"/>
                <a:cs typeface="Times New Roman"/>
              </a:rPr>
              <a:t>r</a:t>
            </a:r>
            <a:r>
              <a:rPr lang="tr-TR" sz="2000" b="1" dirty="0">
                <a:latin typeface="Times New Roman"/>
                <a:cs typeface="Times New Roman"/>
              </a:rPr>
              <a:t>,</a:t>
            </a:r>
            <a:r>
              <a:rPr lang="tr-TR" sz="2000" b="1" spc="-20" dirty="0">
                <a:latin typeface="Times New Roman"/>
                <a:cs typeface="Times New Roman"/>
              </a:rPr>
              <a:t> </a:t>
            </a:r>
            <a:r>
              <a:rPr lang="tr-TR" sz="2000" b="1" dirty="0">
                <a:latin typeface="Times New Roman"/>
                <a:cs typeface="Times New Roman"/>
              </a:rPr>
              <a:t>tahmin</a:t>
            </a:r>
            <a:r>
              <a:rPr lang="tr-TR" sz="2000" b="1" spc="-25" dirty="0">
                <a:latin typeface="Times New Roman"/>
                <a:cs typeface="Times New Roman"/>
              </a:rPr>
              <a:t> </a:t>
            </a:r>
            <a:r>
              <a:rPr lang="tr-TR" sz="2000" b="1" dirty="0">
                <a:latin typeface="Times New Roman"/>
                <a:cs typeface="Times New Roman"/>
              </a:rPr>
              <a:t>ve  yorum</a:t>
            </a:r>
            <a:r>
              <a:rPr lang="tr-TR" sz="2000" b="1" spc="-35" dirty="0">
                <a:latin typeface="Times New Roman"/>
                <a:cs typeface="Times New Roman"/>
              </a:rPr>
              <a:t> </a:t>
            </a:r>
            <a:r>
              <a:rPr lang="tr-TR" sz="2000" b="1" dirty="0">
                <a:latin typeface="Times New Roman"/>
                <a:cs typeface="Times New Roman"/>
              </a:rPr>
              <a:t>yapmaktan</a:t>
            </a:r>
            <a:r>
              <a:rPr lang="tr-TR" sz="2000" b="1" spc="-30" dirty="0">
                <a:latin typeface="Times New Roman"/>
                <a:cs typeface="Times New Roman"/>
              </a:rPr>
              <a:t> </a:t>
            </a:r>
            <a:r>
              <a:rPr lang="tr-TR" sz="2000" b="1" spc="-20" dirty="0">
                <a:latin typeface="Times New Roman"/>
                <a:cs typeface="Times New Roman"/>
              </a:rPr>
              <a:t>kaçınılır.</a:t>
            </a:r>
            <a:endParaRPr lang="tr-TR" sz="2000" b="1" dirty="0">
              <a:latin typeface="Times New Roman"/>
              <a:cs typeface="Times New Roman"/>
            </a:endParaRPr>
          </a:p>
          <a:p>
            <a:pPr>
              <a:lnSpc>
                <a:spcPct val="100000"/>
              </a:lnSpc>
              <a:spcBef>
                <a:spcPts val="10"/>
              </a:spcBef>
            </a:pPr>
            <a:endParaRPr lang="tr-TR" sz="2000" b="1" dirty="0">
              <a:latin typeface="Times New Roman"/>
              <a:cs typeface="Times New Roman"/>
            </a:endParaRPr>
          </a:p>
          <a:p>
            <a:pPr marL="117475" marR="2973705" indent="-105410">
              <a:lnSpc>
                <a:spcPts val="3560"/>
              </a:lnSpc>
            </a:pPr>
            <a:r>
              <a:rPr lang="tr-TR" sz="2000" b="1" dirty="0" smtClean="0">
                <a:latin typeface="Times New Roman"/>
                <a:cs typeface="Times New Roman"/>
              </a:rPr>
              <a:t>  Çocuğun </a:t>
            </a:r>
            <a:r>
              <a:rPr lang="tr-TR" sz="2000" b="1" spc="-85" dirty="0">
                <a:latin typeface="Times New Roman"/>
                <a:cs typeface="Times New Roman"/>
              </a:rPr>
              <a:t>davranışları, </a:t>
            </a:r>
            <a:r>
              <a:rPr lang="tr-TR" sz="2000" b="1" spc="-5" dirty="0">
                <a:latin typeface="Times New Roman"/>
                <a:cs typeface="Times New Roman"/>
              </a:rPr>
              <a:t>sözleri, </a:t>
            </a:r>
            <a:r>
              <a:rPr lang="tr-TR" sz="2000" b="1" spc="-810" dirty="0">
                <a:latin typeface="Times New Roman"/>
                <a:cs typeface="Times New Roman"/>
              </a:rPr>
              <a:t> </a:t>
            </a:r>
            <a:r>
              <a:rPr lang="tr-TR" sz="2000" b="1" dirty="0">
                <a:latin typeface="Times New Roman"/>
                <a:cs typeface="Times New Roman"/>
              </a:rPr>
              <a:t>duyguları</a:t>
            </a:r>
            <a:r>
              <a:rPr lang="tr-TR" sz="2000" b="1" spc="-35" dirty="0">
                <a:latin typeface="Times New Roman"/>
                <a:cs typeface="Times New Roman"/>
              </a:rPr>
              <a:t> </a:t>
            </a:r>
            <a:r>
              <a:rPr lang="tr-TR" sz="2000" b="1" spc="-20" dirty="0">
                <a:latin typeface="Times New Roman"/>
                <a:cs typeface="Times New Roman"/>
              </a:rPr>
              <a:t>yansıtılır</a:t>
            </a:r>
            <a:r>
              <a:rPr lang="tr-TR" sz="2000" b="1" spc="-20" dirty="0" smtClean="0">
                <a:latin typeface="Times New Roman"/>
                <a:cs typeface="Times New Roman"/>
              </a:rPr>
              <a:t>.</a:t>
            </a:r>
            <a:endParaRPr lang="tr-TR" sz="2000" b="1" dirty="0">
              <a:latin typeface="Times New Roman"/>
              <a:cs typeface="Times New Roman"/>
            </a:endParaRPr>
          </a:p>
        </p:txBody>
      </p:sp>
    </p:spTree>
    <p:extLst>
      <p:ext uri="{BB962C8B-B14F-4D97-AF65-F5344CB8AC3E}">
        <p14:creationId xmlns:p14="http://schemas.microsoft.com/office/powerpoint/2010/main" val="1844611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FF0000"/>
                </a:solidFill>
              </a:rPr>
              <a:t>SIN</a:t>
            </a:r>
            <a:r>
              <a:rPr lang="tr-TR" sz="3600" b="1" spc="-15" dirty="0">
                <a:solidFill>
                  <a:srgbClr val="FF0000"/>
                </a:solidFill>
              </a:rPr>
              <a:t>I</a:t>
            </a:r>
            <a:r>
              <a:rPr lang="tr-TR" sz="3600" b="1" dirty="0">
                <a:solidFill>
                  <a:srgbClr val="FF0000"/>
                </a:solidFill>
              </a:rPr>
              <a:t>RI</a:t>
            </a:r>
            <a:r>
              <a:rPr lang="tr-TR" sz="3600" b="1" spc="-10" dirty="0">
                <a:solidFill>
                  <a:srgbClr val="FF0000"/>
                </a:solidFill>
              </a:rPr>
              <a:t> </a:t>
            </a:r>
            <a:r>
              <a:rPr lang="tr-TR" sz="3600" b="1" spc="-275" dirty="0">
                <a:solidFill>
                  <a:srgbClr val="FF0000"/>
                </a:solidFill>
              </a:rPr>
              <a:t>İF</a:t>
            </a:r>
            <a:r>
              <a:rPr lang="tr-TR" sz="3600" b="1" spc="-5" dirty="0">
                <a:solidFill>
                  <a:srgbClr val="FF0000"/>
                </a:solidFill>
              </a:rPr>
              <a:t>AD</a:t>
            </a:r>
            <a:r>
              <a:rPr lang="tr-TR" sz="3600" b="1" dirty="0">
                <a:solidFill>
                  <a:srgbClr val="FF0000"/>
                </a:solidFill>
              </a:rPr>
              <a:t>E </a:t>
            </a:r>
            <a:r>
              <a:rPr lang="tr-TR" sz="3600" b="1" spc="-15" dirty="0">
                <a:solidFill>
                  <a:srgbClr val="FF0000"/>
                </a:solidFill>
              </a:rPr>
              <a:t>E</a:t>
            </a:r>
            <a:r>
              <a:rPr lang="tr-TR" sz="3600" b="1" dirty="0">
                <a:solidFill>
                  <a:srgbClr val="FF0000"/>
                </a:solidFill>
              </a:rPr>
              <a:t>TME</a:t>
            </a:r>
          </a:p>
        </p:txBody>
      </p:sp>
      <p:sp>
        <p:nvSpPr>
          <p:cNvPr id="3" name="İçerik Yer Tutucusu 2"/>
          <p:cNvSpPr>
            <a:spLocks noGrp="1"/>
          </p:cNvSpPr>
          <p:nvPr>
            <p:ph idx="1"/>
          </p:nvPr>
        </p:nvSpPr>
        <p:spPr/>
        <p:txBody>
          <a:bodyPr>
            <a:normAutofit/>
          </a:bodyPr>
          <a:lstStyle/>
          <a:p>
            <a:pPr marL="241300" marR="5080" indent="-228600">
              <a:lnSpc>
                <a:spcPts val="3460"/>
              </a:lnSpc>
              <a:spcBef>
                <a:spcPts val="535"/>
              </a:spcBef>
              <a:buClr>
                <a:srgbClr val="92A199"/>
              </a:buClr>
              <a:buFont typeface="Arial MT"/>
              <a:buChar char="•"/>
              <a:tabLst>
                <a:tab pos="241300" algn="l"/>
              </a:tabLst>
            </a:pPr>
            <a:r>
              <a:rPr lang="tr-TR" b="1" dirty="0">
                <a:solidFill>
                  <a:schemeClr val="tx1"/>
                </a:solidFill>
                <a:latin typeface="Times New Roman"/>
                <a:cs typeface="Times New Roman"/>
              </a:rPr>
              <a:t>Kural</a:t>
            </a:r>
            <a:r>
              <a:rPr lang="tr-TR" b="1" spc="-30" dirty="0">
                <a:solidFill>
                  <a:schemeClr val="tx1"/>
                </a:solidFill>
                <a:latin typeface="Times New Roman"/>
                <a:cs typeface="Times New Roman"/>
              </a:rPr>
              <a:t> </a:t>
            </a:r>
            <a:r>
              <a:rPr lang="tr-TR" b="1" dirty="0">
                <a:solidFill>
                  <a:schemeClr val="tx1"/>
                </a:solidFill>
                <a:latin typeface="Times New Roman"/>
                <a:cs typeface="Times New Roman"/>
              </a:rPr>
              <a:t>çocuğa</a:t>
            </a:r>
            <a:r>
              <a:rPr lang="tr-TR" b="1" spc="-25" dirty="0">
                <a:solidFill>
                  <a:schemeClr val="tx1"/>
                </a:solidFill>
                <a:latin typeface="Times New Roman"/>
                <a:cs typeface="Times New Roman"/>
              </a:rPr>
              <a:t> </a:t>
            </a:r>
            <a:r>
              <a:rPr lang="tr-TR" b="1" dirty="0">
                <a:solidFill>
                  <a:schemeClr val="tx1"/>
                </a:solidFill>
                <a:latin typeface="Times New Roman"/>
                <a:cs typeface="Times New Roman"/>
              </a:rPr>
              <a:t>net ve</a:t>
            </a:r>
            <a:r>
              <a:rPr lang="tr-TR" b="1" spc="-20" dirty="0">
                <a:solidFill>
                  <a:schemeClr val="tx1"/>
                </a:solidFill>
                <a:latin typeface="Times New Roman"/>
                <a:cs typeface="Times New Roman"/>
              </a:rPr>
              <a:t> </a:t>
            </a:r>
            <a:r>
              <a:rPr lang="tr-TR" b="1" dirty="0">
                <a:solidFill>
                  <a:schemeClr val="tx1"/>
                </a:solidFill>
                <a:latin typeface="Times New Roman"/>
                <a:cs typeface="Times New Roman"/>
              </a:rPr>
              <a:t>açık</a:t>
            </a:r>
            <a:r>
              <a:rPr lang="tr-TR" b="1" spc="5" dirty="0">
                <a:solidFill>
                  <a:schemeClr val="tx1"/>
                </a:solidFill>
                <a:latin typeface="Times New Roman"/>
                <a:cs typeface="Times New Roman"/>
              </a:rPr>
              <a:t> </a:t>
            </a:r>
            <a:r>
              <a:rPr lang="tr-TR" b="1" spc="-155" dirty="0">
                <a:solidFill>
                  <a:schemeClr val="tx1"/>
                </a:solidFill>
                <a:latin typeface="Times New Roman"/>
                <a:cs typeface="Times New Roman"/>
              </a:rPr>
              <a:t>ş</a:t>
            </a:r>
            <a:r>
              <a:rPr lang="tr-TR" b="1" spc="-155" dirty="0" smtClean="0">
                <a:solidFill>
                  <a:schemeClr val="tx1"/>
                </a:solidFill>
                <a:latin typeface="Times New Roman"/>
                <a:cs typeface="Times New Roman"/>
              </a:rPr>
              <a:t>ekilde</a:t>
            </a:r>
            <a:r>
              <a:rPr lang="tr-TR" b="1" spc="-20" dirty="0" smtClean="0">
                <a:solidFill>
                  <a:schemeClr val="tx1"/>
                </a:solidFill>
                <a:latin typeface="Times New Roman"/>
                <a:cs typeface="Times New Roman"/>
              </a:rPr>
              <a:t> </a:t>
            </a:r>
            <a:r>
              <a:rPr lang="tr-TR" b="1" spc="-20" dirty="0">
                <a:solidFill>
                  <a:schemeClr val="tx1"/>
                </a:solidFill>
                <a:latin typeface="Times New Roman"/>
                <a:cs typeface="Times New Roman"/>
              </a:rPr>
              <a:t>söylenir.</a:t>
            </a:r>
            <a:r>
              <a:rPr lang="tr-TR" b="1" spc="-35" dirty="0">
                <a:solidFill>
                  <a:schemeClr val="tx1"/>
                </a:solidFill>
                <a:latin typeface="Times New Roman"/>
                <a:cs typeface="Times New Roman"/>
              </a:rPr>
              <a:t> </a:t>
            </a:r>
            <a:r>
              <a:rPr lang="tr-TR" b="1" spc="-5" dirty="0">
                <a:solidFill>
                  <a:schemeClr val="tx1"/>
                </a:solidFill>
                <a:latin typeface="Times New Roman"/>
                <a:cs typeface="Times New Roman"/>
              </a:rPr>
              <a:t>Ses </a:t>
            </a:r>
            <a:r>
              <a:rPr lang="tr-TR" b="1" spc="-785" dirty="0">
                <a:solidFill>
                  <a:schemeClr val="tx1"/>
                </a:solidFill>
                <a:latin typeface="Times New Roman"/>
                <a:cs typeface="Times New Roman"/>
              </a:rPr>
              <a:t> </a:t>
            </a:r>
            <a:r>
              <a:rPr lang="tr-TR" b="1" dirty="0">
                <a:solidFill>
                  <a:schemeClr val="tx1"/>
                </a:solidFill>
                <a:latin typeface="Times New Roman"/>
                <a:cs typeface="Times New Roman"/>
              </a:rPr>
              <a:t>tonunun</a:t>
            </a:r>
            <a:r>
              <a:rPr lang="tr-TR" b="1" spc="-45" dirty="0">
                <a:solidFill>
                  <a:schemeClr val="tx1"/>
                </a:solidFill>
                <a:latin typeface="Times New Roman"/>
                <a:cs typeface="Times New Roman"/>
              </a:rPr>
              <a:t> </a:t>
            </a:r>
            <a:r>
              <a:rPr lang="tr-TR" b="1" dirty="0">
                <a:solidFill>
                  <a:schemeClr val="tx1"/>
                </a:solidFill>
                <a:latin typeface="Times New Roman"/>
                <a:cs typeface="Times New Roman"/>
              </a:rPr>
              <a:t>sakin</a:t>
            </a:r>
            <a:r>
              <a:rPr lang="tr-TR" b="1" spc="-20" dirty="0">
                <a:solidFill>
                  <a:schemeClr val="tx1"/>
                </a:solidFill>
                <a:latin typeface="Times New Roman"/>
                <a:cs typeface="Times New Roman"/>
              </a:rPr>
              <a:t> </a:t>
            </a:r>
            <a:r>
              <a:rPr lang="tr-TR" b="1" dirty="0">
                <a:solidFill>
                  <a:schemeClr val="tx1"/>
                </a:solidFill>
                <a:latin typeface="Times New Roman"/>
                <a:cs typeface="Times New Roman"/>
              </a:rPr>
              <a:t>olmasına</a:t>
            </a:r>
            <a:r>
              <a:rPr lang="tr-TR" b="1" spc="-30" dirty="0">
                <a:solidFill>
                  <a:schemeClr val="tx1"/>
                </a:solidFill>
                <a:latin typeface="Times New Roman"/>
                <a:cs typeface="Times New Roman"/>
              </a:rPr>
              <a:t> </a:t>
            </a:r>
            <a:r>
              <a:rPr lang="tr-TR" b="1" dirty="0">
                <a:solidFill>
                  <a:schemeClr val="tx1"/>
                </a:solidFill>
                <a:latin typeface="Times New Roman"/>
                <a:cs typeface="Times New Roman"/>
              </a:rPr>
              <a:t>dikkat</a:t>
            </a:r>
            <a:r>
              <a:rPr lang="tr-TR" b="1" spc="-35" dirty="0">
                <a:solidFill>
                  <a:schemeClr val="tx1"/>
                </a:solidFill>
                <a:latin typeface="Times New Roman"/>
                <a:cs typeface="Times New Roman"/>
              </a:rPr>
              <a:t> </a:t>
            </a:r>
            <a:r>
              <a:rPr lang="tr-TR" b="1" spc="-15" dirty="0">
                <a:solidFill>
                  <a:schemeClr val="tx1"/>
                </a:solidFill>
                <a:latin typeface="Times New Roman"/>
                <a:cs typeface="Times New Roman"/>
              </a:rPr>
              <a:t>edilmelidir.</a:t>
            </a:r>
            <a:endParaRPr lang="tr-TR" b="1" dirty="0">
              <a:solidFill>
                <a:schemeClr val="tx1"/>
              </a:solidFill>
              <a:latin typeface="Times New Roman"/>
              <a:cs typeface="Times New Roman"/>
            </a:endParaRPr>
          </a:p>
          <a:p>
            <a:pPr>
              <a:spcBef>
                <a:spcPts val="15"/>
              </a:spcBef>
              <a:buClr>
                <a:srgbClr val="92A199"/>
              </a:buClr>
              <a:buFont typeface="Arial MT"/>
              <a:buChar char="•"/>
            </a:pPr>
            <a:endParaRPr lang="tr-TR" sz="3200" b="1" dirty="0">
              <a:solidFill>
                <a:schemeClr val="tx1"/>
              </a:solidFill>
              <a:latin typeface="Times New Roman"/>
              <a:cs typeface="Times New Roman"/>
            </a:endParaRPr>
          </a:p>
          <a:p>
            <a:pPr marL="241300" indent="-228600">
              <a:buClr>
                <a:srgbClr val="92A199"/>
              </a:buClr>
              <a:buFont typeface="Arial MT"/>
              <a:buChar char="•"/>
              <a:tabLst>
                <a:tab pos="241300" algn="l"/>
              </a:tabLst>
            </a:pPr>
            <a:r>
              <a:rPr lang="tr-TR" b="1" spc="-5" dirty="0">
                <a:solidFill>
                  <a:schemeClr val="tx1"/>
                </a:solidFill>
                <a:latin typeface="Times New Roman"/>
                <a:cs typeface="Times New Roman"/>
              </a:rPr>
              <a:t>Sınırları</a:t>
            </a:r>
            <a:r>
              <a:rPr lang="tr-TR" b="1" spc="-50" dirty="0">
                <a:solidFill>
                  <a:schemeClr val="tx1"/>
                </a:solidFill>
                <a:latin typeface="Times New Roman"/>
                <a:cs typeface="Times New Roman"/>
              </a:rPr>
              <a:t> </a:t>
            </a:r>
            <a:r>
              <a:rPr lang="tr-TR" b="1" dirty="0" smtClean="0">
                <a:solidFill>
                  <a:schemeClr val="tx1"/>
                </a:solidFill>
                <a:latin typeface="Times New Roman"/>
                <a:cs typeface="Times New Roman"/>
              </a:rPr>
              <a:t>açıklarken ‘‘BİZ’’ d</a:t>
            </a:r>
            <a:r>
              <a:rPr lang="tr-TR" b="1" spc="5" dirty="0" smtClean="0">
                <a:solidFill>
                  <a:schemeClr val="tx1"/>
                </a:solidFill>
                <a:latin typeface="Times New Roman"/>
                <a:cs typeface="Times New Roman"/>
              </a:rPr>
              <a:t>e</a:t>
            </a:r>
            <a:r>
              <a:rPr lang="tr-TR" b="1" dirty="0" smtClean="0">
                <a:solidFill>
                  <a:schemeClr val="tx1"/>
                </a:solidFill>
                <a:latin typeface="Times New Roman"/>
                <a:cs typeface="Times New Roman"/>
              </a:rPr>
              <a:t>nilme</a:t>
            </a:r>
            <a:r>
              <a:rPr lang="tr-TR" b="1" spc="5" dirty="0" smtClean="0">
                <a:solidFill>
                  <a:schemeClr val="tx1"/>
                </a:solidFill>
                <a:latin typeface="Times New Roman"/>
                <a:cs typeface="Times New Roman"/>
              </a:rPr>
              <a:t>s</a:t>
            </a:r>
            <a:r>
              <a:rPr lang="tr-TR" b="1" dirty="0" smtClean="0">
                <a:solidFill>
                  <a:schemeClr val="tx1"/>
                </a:solidFill>
                <a:latin typeface="Times New Roman"/>
                <a:cs typeface="Times New Roman"/>
              </a:rPr>
              <a:t>i</a:t>
            </a:r>
            <a:r>
              <a:rPr lang="tr-TR" b="1" dirty="0">
                <a:solidFill>
                  <a:schemeClr val="tx1"/>
                </a:solidFill>
                <a:latin typeface="Times New Roman"/>
                <a:cs typeface="Times New Roman"/>
              </a:rPr>
              <a:t>,</a:t>
            </a:r>
            <a:r>
              <a:rPr lang="tr-TR" b="1" spc="-20" dirty="0">
                <a:solidFill>
                  <a:schemeClr val="tx1"/>
                </a:solidFill>
                <a:latin typeface="Times New Roman"/>
                <a:cs typeface="Times New Roman"/>
              </a:rPr>
              <a:t> </a:t>
            </a:r>
            <a:r>
              <a:rPr lang="tr-TR" b="1" spc="-5" dirty="0">
                <a:solidFill>
                  <a:schemeClr val="tx1"/>
                </a:solidFill>
                <a:latin typeface="Times New Roman"/>
                <a:cs typeface="Times New Roman"/>
              </a:rPr>
              <a:t>sınırların  </a:t>
            </a:r>
            <a:r>
              <a:rPr lang="tr-TR" b="1" dirty="0">
                <a:solidFill>
                  <a:schemeClr val="tx1"/>
                </a:solidFill>
                <a:latin typeface="Times New Roman"/>
                <a:cs typeface="Times New Roman"/>
              </a:rPr>
              <a:t>herkes</a:t>
            </a:r>
            <a:r>
              <a:rPr lang="tr-TR" b="1" spc="-20" dirty="0">
                <a:solidFill>
                  <a:schemeClr val="tx1"/>
                </a:solidFill>
                <a:latin typeface="Times New Roman"/>
                <a:cs typeface="Times New Roman"/>
              </a:rPr>
              <a:t> </a:t>
            </a:r>
            <a:r>
              <a:rPr lang="tr-TR" b="1" dirty="0">
                <a:solidFill>
                  <a:schemeClr val="tx1"/>
                </a:solidFill>
                <a:latin typeface="Times New Roman"/>
                <a:cs typeface="Times New Roman"/>
              </a:rPr>
              <a:t>için</a:t>
            </a:r>
            <a:r>
              <a:rPr lang="tr-TR" b="1" spc="-25" dirty="0">
                <a:solidFill>
                  <a:schemeClr val="tx1"/>
                </a:solidFill>
                <a:latin typeface="Times New Roman"/>
                <a:cs typeface="Times New Roman"/>
              </a:rPr>
              <a:t> </a:t>
            </a:r>
            <a:r>
              <a:rPr lang="tr-TR" b="1" dirty="0" smtClean="0">
                <a:solidFill>
                  <a:schemeClr val="tx1"/>
                </a:solidFill>
                <a:latin typeface="Times New Roman"/>
                <a:cs typeface="Times New Roman"/>
              </a:rPr>
              <a:t>olduğunu </a:t>
            </a:r>
            <a:r>
              <a:rPr lang="tr-TR" b="1" spc="5" dirty="0" smtClean="0">
                <a:solidFill>
                  <a:schemeClr val="tx1"/>
                </a:solidFill>
                <a:latin typeface="Times New Roman"/>
                <a:cs typeface="Times New Roman"/>
              </a:rPr>
              <a:t>çocuğun</a:t>
            </a:r>
            <a:r>
              <a:rPr lang="tr-TR" b="1" spc="-75" dirty="0" smtClean="0">
                <a:solidFill>
                  <a:schemeClr val="tx1"/>
                </a:solidFill>
                <a:latin typeface="Times New Roman"/>
                <a:cs typeface="Times New Roman"/>
              </a:rPr>
              <a:t> </a:t>
            </a:r>
            <a:r>
              <a:rPr lang="tr-TR" b="1" dirty="0" smtClean="0">
                <a:solidFill>
                  <a:schemeClr val="tx1"/>
                </a:solidFill>
                <a:latin typeface="Times New Roman"/>
                <a:cs typeface="Times New Roman"/>
              </a:rPr>
              <a:t>anlamasını </a:t>
            </a:r>
            <a:r>
              <a:rPr lang="tr-TR" b="1" spc="-25" dirty="0" smtClean="0">
                <a:solidFill>
                  <a:schemeClr val="tx1"/>
                </a:solidFill>
                <a:latin typeface="Times New Roman"/>
                <a:cs typeface="Times New Roman"/>
              </a:rPr>
              <a:t>sağlar.</a:t>
            </a:r>
            <a:endParaRPr lang="tr-TR" b="1" dirty="0">
              <a:solidFill>
                <a:schemeClr val="tx1"/>
              </a:solidFill>
              <a:latin typeface="Times New Roman"/>
              <a:cs typeface="Times New Roman"/>
            </a:endParaRPr>
          </a:p>
        </p:txBody>
      </p:sp>
    </p:spTree>
    <p:extLst>
      <p:ext uri="{BB962C8B-B14F-4D97-AF65-F5344CB8AC3E}">
        <p14:creationId xmlns:p14="http://schemas.microsoft.com/office/powerpoint/2010/main" val="12778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spc="-5" dirty="0">
                <a:solidFill>
                  <a:srgbClr val="FF0000"/>
                </a:solidFill>
              </a:rPr>
              <a:t>SEÇENEK</a:t>
            </a:r>
            <a:r>
              <a:rPr lang="tr-TR" sz="3600" b="1" spc="-55" dirty="0">
                <a:solidFill>
                  <a:srgbClr val="FF0000"/>
                </a:solidFill>
              </a:rPr>
              <a:t> </a:t>
            </a:r>
            <a:r>
              <a:rPr lang="tr-TR" sz="3600" b="1" spc="-5" dirty="0">
                <a:solidFill>
                  <a:srgbClr val="FF0000"/>
                </a:solidFill>
              </a:rPr>
              <a:t>SUNMA</a:t>
            </a:r>
            <a:endParaRPr lang="tr-TR" sz="3600" b="1" dirty="0">
              <a:solidFill>
                <a:srgbClr val="FF0000"/>
              </a:solidFill>
            </a:endParaRPr>
          </a:p>
        </p:txBody>
      </p:sp>
      <p:sp>
        <p:nvSpPr>
          <p:cNvPr id="3" name="İçerik Yer Tutucusu 2"/>
          <p:cNvSpPr>
            <a:spLocks noGrp="1"/>
          </p:cNvSpPr>
          <p:nvPr>
            <p:ph idx="1"/>
          </p:nvPr>
        </p:nvSpPr>
        <p:spPr/>
        <p:txBody>
          <a:bodyPr/>
          <a:lstStyle/>
          <a:p>
            <a:pPr marL="241300" marR="5080" indent="-228600">
              <a:spcBef>
                <a:spcPts val="105"/>
              </a:spcBef>
              <a:buClr>
                <a:srgbClr val="92A199"/>
              </a:buClr>
              <a:buFont typeface="Arial MT"/>
              <a:buChar char="•"/>
              <a:tabLst>
                <a:tab pos="241300" algn="l"/>
              </a:tabLst>
            </a:pPr>
            <a:r>
              <a:rPr lang="tr-TR" spc="-80" dirty="0">
                <a:solidFill>
                  <a:schemeClr val="tx1"/>
                </a:solidFill>
                <a:latin typeface="Times New Roman"/>
                <a:cs typeface="Times New Roman"/>
              </a:rPr>
              <a:t>Yeni</a:t>
            </a:r>
            <a:r>
              <a:rPr lang="tr-TR" spc="-5" dirty="0">
                <a:solidFill>
                  <a:schemeClr val="tx1"/>
                </a:solidFill>
                <a:latin typeface="Times New Roman"/>
                <a:cs typeface="Times New Roman"/>
              </a:rPr>
              <a:t> </a:t>
            </a:r>
            <a:r>
              <a:rPr lang="tr-TR" dirty="0">
                <a:solidFill>
                  <a:schemeClr val="tx1"/>
                </a:solidFill>
                <a:latin typeface="Times New Roman"/>
                <a:cs typeface="Times New Roman"/>
              </a:rPr>
              <a:t>bir</a:t>
            </a:r>
            <a:r>
              <a:rPr lang="tr-TR" spc="-25" dirty="0">
                <a:solidFill>
                  <a:schemeClr val="tx1"/>
                </a:solidFill>
                <a:latin typeface="Times New Roman"/>
                <a:cs typeface="Times New Roman"/>
              </a:rPr>
              <a:t> </a:t>
            </a:r>
            <a:r>
              <a:rPr lang="tr-TR" spc="-135" dirty="0" smtClean="0">
                <a:solidFill>
                  <a:schemeClr val="tx1"/>
                </a:solidFill>
                <a:latin typeface="Times New Roman"/>
                <a:cs typeface="Times New Roman"/>
              </a:rPr>
              <a:t>davranış</a:t>
            </a:r>
            <a:r>
              <a:rPr lang="tr-TR" spc="-25" dirty="0" smtClean="0">
                <a:solidFill>
                  <a:schemeClr val="tx1"/>
                </a:solidFill>
                <a:latin typeface="Times New Roman"/>
                <a:cs typeface="Times New Roman"/>
              </a:rPr>
              <a:t> </a:t>
            </a:r>
            <a:r>
              <a:rPr lang="tr-TR" dirty="0">
                <a:solidFill>
                  <a:schemeClr val="tx1"/>
                </a:solidFill>
                <a:latin typeface="Times New Roman"/>
                <a:cs typeface="Times New Roman"/>
              </a:rPr>
              <a:t>seçeneği</a:t>
            </a:r>
            <a:r>
              <a:rPr lang="tr-TR" spc="-25" dirty="0">
                <a:solidFill>
                  <a:schemeClr val="tx1"/>
                </a:solidFill>
                <a:latin typeface="Times New Roman"/>
                <a:cs typeface="Times New Roman"/>
              </a:rPr>
              <a:t> verilir.</a:t>
            </a:r>
            <a:r>
              <a:rPr lang="tr-TR" spc="-90" dirty="0">
                <a:solidFill>
                  <a:schemeClr val="tx1"/>
                </a:solidFill>
                <a:latin typeface="Times New Roman"/>
                <a:cs typeface="Times New Roman"/>
              </a:rPr>
              <a:t> </a:t>
            </a:r>
            <a:r>
              <a:rPr lang="tr-TR" spc="-50" dirty="0">
                <a:solidFill>
                  <a:schemeClr val="tx1"/>
                </a:solidFill>
                <a:latin typeface="Times New Roman"/>
                <a:cs typeface="Times New Roman"/>
              </a:rPr>
              <a:t>Verilen </a:t>
            </a:r>
            <a:r>
              <a:rPr lang="tr-TR" spc="-785" dirty="0">
                <a:solidFill>
                  <a:schemeClr val="tx1"/>
                </a:solidFill>
                <a:latin typeface="Times New Roman"/>
                <a:cs typeface="Times New Roman"/>
              </a:rPr>
              <a:t> </a:t>
            </a:r>
            <a:r>
              <a:rPr lang="tr-TR" dirty="0">
                <a:solidFill>
                  <a:schemeClr val="tx1"/>
                </a:solidFill>
                <a:latin typeface="Times New Roman"/>
                <a:cs typeface="Times New Roman"/>
              </a:rPr>
              <a:t>seçenek;</a:t>
            </a:r>
          </a:p>
          <a:p>
            <a:pPr marL="241300" indent="-228600">
              <a:spcBef>
                <a:spcPts val="770"/>
              </a:spcBef>
              <a:buClr>
                <a:srgbClr val="92A199"/>
              </a:buClr>
              <a:buFont typeface="Arial MT"/>
              <a:buChar char="•"/>
              <a:tabLst>
                <a:tab pos="241300" algn="l"/>
              </a:tabLst>
            </a:pPr>
            <a:r>
              <a:rPr lang="tr-TR" dirty="0">
                <a:solidFill>
                  <a:schemeClr val="tx1"/>
                </a:solidFill>
                <a:latin typeface="Times New Roman"/>
                <a:cs typeface="Times New Roman"/>
              </a:rPr>
              <a:t>Doğal</a:t>
            </a:r>
          </a:p>
          <a:p>
            <a:pPr marL="241300" indent="-228600">
              <a:spcBef>
                <a:spcPts val="770"/>
              </a:spcBef>
              <a:buClr>
                <a:srgbClr val="92A199"/>
              </a:buClr>
              <a:buFont typeface="Arial MT"/>
              <a:buChar char="•"/>
              <a:tabLst>
                <a:tab pos="241300" algn="l"/>
              </a:tabLst>
            </a:pPr>
            <a:r>
              <a:rPr lang="tr-TR" spc="-5" dirty="0">
                <a:solidFill>
                  <a:schemeClr val="tx1"/>
                </a:solidFill>
                <a:latin typeface="Times New Roman"/>
                <a:cs typeface="Times New Roman"/>
              </a:rPr>
              <a:t>Mantıklı</a:t>
            </a:r>
            <a:endParaRPr lang="tr-TR" dirty="0">
              <a:solidFill>
                <a:schemeClr val="tx1"/>
              </a:solidFill>
              <a:latin typeface="Times New Roman"/>
              <a:cs typeface="Times New Roman"/>
            </a:endParaRPr>
          </a:p>
          <a:p>
            <a:pPr marL="241300" indent="-228600">
              <a:spcBef>
                <a:spcPts val="770"/>
              </a:spcBef>
              <a:buClr>
                <a:srgbClr val="92A199"/>
              </a:buClr>
              <a:buFont typeface="Arial MT"/>
              <a:buChar char="•"/>
              <a:tabLst>
                <a:tab pos="241300" algn="l"/>
              </a:tabLst>
            </a:pPr>
            <a:r>
              <a:rPr lang="tr-TR" dirty="0">
                <a:solidFill>
                  <a:schemeClr val="tx1"/>
                </a:solidFill>
                <a:latin typeface="Times New Roman"/>
                <a:cs typeface="Times New Roman"/>
              </a:rPr>
              <a:t>Ceza</a:t>
            </a:r>
            <a:r>
              <a:rPr lang="tr-TR" spc="-10" dirty="0">
                <a:solidFill>
                  <a:schemeClr val="tx1"/>
                </a:solidFill>
                <a:latin typeface="Times New Roman"/>
                <a:cs typeface="Times New Roman"/>
              </a:rPr>
              <a:t> </a:t>
            </a:r>
            <a:r>
              <a:rPr lang="tr-TR" dirty="0">
                <a:solidFill>
                  <a:schemeClr val="tx1"/>
                </a:solidFill>
                <a:latin typeface="Times New Roman"/>
                <a:cs typeface="Times New Roman"/>
              </a:rPr>
              <a:t>anlamı</a:t>
            </a:r>
            <a:r>
              <a:rPr lang="tr-TR" spc="-35" dirty="0">
                <a:solidFill>
                  <a:schemeClr val="tx1"/>
                </a:solidFill>
                <a:latin typeface="Times New Roman"/>
                <a:cs typeface="Times New Roman"/>
              </a:rPr>
              <a:t> </a:t>
            </a:r>
            <a:r>
              <a:rPr lang="tr-TR" dirty="0">
                <a:solidFill>
                  <a:schemeClr val="tx1"/>
                </a:solidFill>
                <a:latin typeface="Times New Roman"/>
                <a:cs typeface="Times New Roman"/>
              </a:rPr>
              <a:t>olmayan</a:t>
            </a:r>
          </a:p>
          <a:p>
            <a:pPr marL="241300" indent="-228600">
              <a:spcBef>
                <a:spcPts val="765"/>
              </a:spcBef>
              <a:buClr>
                <a:srgbClr val="92A199"/>
              </a:buClr>
              <a:buFont typeface="Arial MT"/>
              <a:buChar char="•"/>
              <a:tabLst>
                <a:tab pos="241300" algn="l"/>
              </a:tabLst>
            </a:pPr>
            <a:r>
              <a:rPr lang="tr-TR" dirty="0">
                <a:solidFill>
                  <a:schemeClr val="tx1"/>
                </a:solidFill>
                <a:latin typeface="Times New Roman"/>
                <a:cs typeface="Times New Roman"/>
              </a:rPr>
              <a:t>Kabul</a:t>
            </a:r>
            <a:r>
              <a:rPr lang="tr-TR" spc="-50" dirty="0">
                <a:solidFill>
                  <a:schemeClr val="tx1"/>
                </a:solidFill>
                <a:latin typeface="Times New Roman"/>
                <a:cs typeface="Times New Roman"/>
              </a:rPr>
              <a:t> </a:t>
            </a:r>
            <a:r>
              <a:rPr lang="tr-TR" dirty="0">
                <a:solidFill>
                  <a:schemeClr val="tx1"/>
                </a:solidFill>
                <a:latin typeface="Times New Roman"/>
                <a:cs typeface="Times New Roman"/>
              </a:rPr>
              <a:t>edilebilir</a:t>
            </a:r>
          </a:p>
          <a:p>
            <a:pPr marL="241300" indent="-228600">
              <a:spcBef>
                <a:spcPts val="770"/>
              </a:spcBef>
              <a:buClr>
                <a:srgbClr val="92A199"/>
              </a:buClr>
              <a:buFont typeface="Arial MT"/>
              <a:buChar char="•"/>
              <a:tabLst>
                <a:tab pos="241300" algn="l"/>
              </a:tabLst>
            </a:pPr>
            <a:r>
              <a:rPr lang="tr-TR" spc="-5" dirty="0">
                <a:solidFill>
                  <a:schemeClr val="tx1"/>
                </a:solidFill>
                <a:latin typeface="Times New Roman"/>
                <a:cs typeface="Times New Roman"/>
              </a:rPr>
              <a:t>Olumlu</a:t>
            </a:r>
            <a:r>
              <a:rPr lang="tr-TR" spc="-30" dirty="0">
                <a:solidFill>
                  <a:schemeClr val="tx1"/>
                </a:solidFill>
                <a:latin typeface="Times New Roman"/>
                <a:cs typeface="Times New Roman"/>
              </a:rPr>
              <a:t> </a:t>
            </a:r>
            <a:r>
              <a:rPr lang="tr-TR" dirty="0">
                <a:solidFill>
                  <a:schemeClr val="tx1"/>
                </a:solidFill>
                <a:latin typeface="Times New Roman"/>
                <a:cs typeface="Times New Roman"/>
              </a:rPr>
              <a:t>cümlelerle</a:t>
            </a:r>
            <a:r>
              <a:rPr lang="tr-TR" spc="-30" dirty="0">
                <a:solidFill>
                  <a:schemeClr val="tx1"/>
                </a:solidFill>
                <a:latin typeface="Times New Roman"/>
                <a:cs typeface="Times New Roman"/>
              </a:rPr>
              <a:t> </a:t>
            </a:r>
            <a:r>
              <a:rPr lang="tr-TR" dirty="0">
                <a:solidFill>
                  <a:schemeClr val="tx1"/>
                </a:solidFill>
                <a:latin typeface="Times New Roman"/>
                <a:cs typeface="Times New Roman"/>
              </a:rPr>
              <a:t>ifade</a:t>
            </a:r>
            <a:r>
              <a:rPr lang="tr-TR" spc="-20" dirty="0">
                <a:solidFill>
                  <a:schemeClr val="tx1"/>
                </a:solidFill>
                <a:latin typeface="Times New Roman"/>
                <a:cs typeface="Times New Roman"/>
              </a:rPr>
              <a:t> </a:t>
            </a:r>
            <a:r>
              <a:rPr lang="tr-TR" spc="-15" dirty="0">
                <a:solidFill>
                  <a:schemeClr val="tx1"/>
                </a:solidFill>
                <a:latin typeface="Times New Roman"/>
                <a:cs typeface="Times New Roman"/>
              </a:rPr>
              <a:t>edilmelidir</a:t>
            </a:r>
            <a:r>
              <a:rPr lang="tr-TR" spc="-15" dirty="0" smtClean="0">
                <a:solidFill>
                  <a:schemeClr val="tx1"/>
                </a:solidFill>
                <a:latin typeface="Times New Roman"/>
                <a:cs typeface="Times New Roman"/>
              </a:rPr>
              <a:t>.</a:t>
            </a:r>
            <a:endParaRPr lang="tr-TR" dirty="0">
              <a:solidFill>
                <a:schemeClr val="tx1"/>
              </a:solidFill>
              <a:latin typeface="Times New Roman"/>
              <a:cs typeface="Times New Roman"/>
            </a:endParaRPr>
          </a:p>
        </p:txBody>
      </p:sp>
    </p:spTree>
    <p:extLst>
      <p:ext uri="{BB962C8B-B14F-4D97-AF65-F5344CB8AC3E}">
        <p14:creationId xmlns:p14="http://schemas.microsoft.com/office/powerpoint/2010/main" val="3413926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spc="-254" dirty="0">
                <a:solidFill>
                  <a:srgbClr val="FF0000"/>
                </a:solidFill>
                <a:latin typeface="Times New Roman"/>
                <a:cs typeface="Times New Roman"/>
              </a:rPr>
              <a:t>FİN</a:t>
            </a:r>
            <a:r>
              <a:rPr lang="tr-TR" sz="3600" b="1" spc="-270" dirty="0">
                <a:solidFill>
                  <a:srgbClr val="FF0000"/>
                </a:solidFill>
                <a:latin typeface="Times New Roman"/>
                <a:cs typeface="Times New Roman"/>
              </a:rPr>
              <a:t>A</a:t>
            </a:r>
            <a:r>
              <a:rPr lang="tr-TR" sz="3600" b="1" dirty="0">
                <a:solidFill>
                  <a:srgbClr val="FF0000"/>
                </a:solidFill>
                <a:latin typeface="Times New Roman"/>
                <a:cs typeface="Times New Roman"/>
              </a:rPr>
              <a:t>L</a:t>
            </a:r>
            <a:r>
              <a:rPr lang="tr-TR" sz="3600" b="1" spc="-110" dirty="0">
                <a:solidFill>
                  <a:srgbClr val="FF0000"/>
                </a:solidFill>
                <a:latin typeface="Times New Roman"/>
                <a:cs typeface="Times New Roman"/>
              </a:rPr>
              <a:t> </a:t>
            </a:r>
            <a:r>
              <a:rPr lang="tr-TR" sz="3600" b="1" spc="-5" dirty="0">
                <a:solidFill>
                  <a:srgbClr val="FF0000"/>
                </a:solidFill>
                <a:latin typeface="Times New Roman"/>
                <a:cs typeface="Times New Roman"/>
              </a:rPr>
              <a:t>S</a:t>
            </a:r>
            <a:r>
              <a:rPr lang="tr-TR" sz="3600" b="1" spc="5" dirty="0">
                <a:solidFill>
                  <a:srgbClr val="FF0000"/>
                </a:solidFill>
                <a:latin typeface="Times New Roman"/>
                <a:cs typeface="Times New Roman"/>
              </a:rPr>
              <a:t>E</a:t>
            </a:r>
            <a:r>
              <a:rPr lang="tr-TR" sz="3600" b="1" dirty="0">
                <a:solidFill>
                  <a:srgbClr val="FF0000"/>
                </a:solidFill>
                <a:latin typeface="Times New Roman"/>
                <a:cs typeface="Times New Roman"/>
              </a:rPr>
              <a:t>Ç</a:t>
            </a:r>
            <a:r>
              <a:rPr lang="tr-TR" sz="3600" b="1" spc="5" dirty="0">
                <a:solidFill>
                  <a:srgbClr val="FF0000"/>
                </a:solidFill>
                <a:latin typeface="Times New Roman"/>
                <a:cs typeface="Times New Roman"/>
              </a:rPr>
              <a:t>E</a:t>
            </a:r>
            <a:r>
              <a:rPr lang="tr-TR" sz="3600" b="1" spc="-254" dirty="0">
                <a:solidFill>
                  <a:srgbClr val="FF0000"/>
                </a:solidFill>
                <a:latin typeface="Times New Roman"/>
                <a:cs typeface="Times New Roman"/>
              </a:rPr>
              <a:t>NEĞ</a:t>
            </a:r>
            <a:r>
              <a:rPr lang="tr-TR" sz="3600" b="1" spc="-265" dirty="0">
                <a:solidFill>
                  <a:srgbClr val="FF0000"/>
                </a:solidFill>
                <a:latin typeface="Times New Roman"/>
                <a:cs typeface="Times New Roman"/>
              </a:rPr>
              <a:t>İ</a:t>
            </a:r>
            <a:r>
              <a:rPr lang="tr-TR" sz="3600" b="1" spc="-35" dirty="0">
                <a:solidFill>
                  <a:srgbClr val="FF0000"/>
                </a:solidFill>
                <a:latin typeface="Times New Roman"/>
                <a:cs typeface="Times New Roman"/>
              </a:rPr>
              <a:t> </a:t>
            </a:r>
            <a:r>
              <a:rPr lang="tr-TR" sz="3600" b="1" dirty="0">
                <a:solidFill>
                  <a:srgbClr val="FF0000"/>
                </a:solidFill>
                <a:latin typeface="Times New Roman"/>
                <a:cs typeface="Times New Roman"/>
              </a:rPr>
              <a:t>/YO</a:t>
            </a:r>
            <a:r>
              <a:rPr lang="tr-TR" sz="3600" b="1" spc="5" dirty="0">
                <a:solidFill>
                  <a:srgbClr val="FF0000"/>
                </a:solidFill>
                <a:latin typeface="Times New Roman"/>
                <a:cs typeface="Times New Roman"/>
              </a:rPr>
              <a:t>K</a:t>
            </a:r>
            <a:r>
              <a:rPr lang="tr-TR" sz="3600" b="1" dirty="0">
                <a:solidFill>
                  <a:srgbClr val="FF0000"/>
                </a:solidFill>
                <a:latin typeface="Times New Roman"/>
                <a:cs typeface="Times New Roman"/>
              </a:rPr>
              <a:t>S</a:t>
            </a:r>
            <a:r>
              <a:rPr lang="tr-TR" sz="3600" b="1" spc="5" dirty="0">
                <a:solidFill>
                  <a:srgbClr val="FF0000"/>
                </a:solidFill>
                <a:latin typeface="Times New Roman"/>
                <a:cs typeface="Times New Roman"/>
              </a:rPr>
              <a:t>U</a:t>
            </a:r>
            <a:r>
              <a:rPr lang="tr-TR" sz="3600" b="1" spc="-10" dirty="0">
                <a:solidFill>
                  <a:srgbClr val="FF0000"/>
                </a:solidFill>
                <a:latin typeface="Times New Roman"/>
                <a:cs typeface="Times New Roman"/>
              </a:rPr>
              <a:t>N</a:t>
            </a:r>
            <a:r>
              <a:rPr lang="tr-TR" sz="3600" b="1" dirty="0">
                <a:solidFill>
                  <a:srgbClr val="FF0000"/>
                </a:solidFill>
                <a:latin typeface="Times New Roman"/>
                <a:cs typeface="Times New Roman"/>
              </a:rPr>
              <a:t>LUK</a:t>
            </a:r>
            <a:r>
              <a:rPr lang="tr-TR" sz="3600" b="1" spc="-95" dirty="0">
                <a:solidFill>
                  <a:srgbClr val="FF0000"/>
                </a:solidFill>
                <a:latin typeface="Times New Roman"/>
                <a:cs typeface="Times New Roman"/>
              </a:rPr>
              <a:t> </a:t>
            </a:r>
            <a:r>
              <a:rPr lang="tr-TR" sz="3600" b="1" dirty="0">
                <a:solidFill>
                  <a:srgbClr val="FF0000"/>
                </a:solidFill>
                <a:latin typeface="Times New Roman"/>
                <a:cs typeface="Times New Roman"/>
              </a:rPr>
              <a:t>V</a:t>
            </a:r>
            <a:r>
              <a:rPr lang="tr-TR" sz="3600" b="1" spc="5" dirty="0">
                <a:solidFill>
                  <a:srgbClr val="FF0000"/>
                </a:solidFill>
                <a:latin typeface="Times New Roman"/>
                <a:cs typeface="Times New Roman"/>
              </a:rPr>
              <a:t>E</a:t>
            </a:r>
            <a:r>
              <a:rPr lang="tr-TR" sz="3600" b="1" dirty="0">
                <a:solidFill>
                  <a:srgbClr val="FF0000"/>
                </a:solidFill>
                <a:latin typeface="Times New Roman"/>
                <a:cs typeface="Times New Roman"/>
              </a:rPr>
              <a:t>RM</a:t>
            </a:r>
            <a:r>
              <a:rPr lang="tr-TR" sz="3600" b="1" spc="5" dirty="0">
                <a:solidFill>
                  <a:srgbClr val="FF0000"/>
                </a:solidFill>
                <a:latin typeface="Times New Roman"/>
                <a:cs typeface="Times New Roman"/>
              </a:rPr>
              <a:t>E</a:t>
            </a:r>
            <a:endParaRPr lang="tr-TR" sz="3600" b="1" dirty="0">
              <a:solidFill>
                <a:srgbClr val="FF0000"/>
              </a:solidFill>
            </a:endParaRPr>
          </a:p>
        </p:txBody>
      </p:sp>
      <p:sp>
        <p:nvSpPr>
          <p:cNvPr id="3" name="İçerik Yer Tutucusu 2"/>
          <p:cNvSpPr>
            <a:spLocks noGrp="1"/>
          </p:cNvSpPr>
          <p:nvPr>
            <p:ph idx="1"/>
          </p:nvPr>
        </p:nvSpPr>
        <p:spPr/>
        <p:txBody>
          <a:bodyPr/>
          <a:lstStyle/>
          <a:p>
            <a:pPr marL="241300" marR="5080" indent="-228600">
              <a:spcBef>
                <a:spcPts val="105"/>
              </a:spcBef>
              <a:buClr>
                <a:srgbClr val="92A199"/>
              </a:buClr>
              <a:buFont typeface="Arial MT"/>
              <a:buChar char="•"/>
              <a:tabLst>
                <a:tab pos="241300" algn="l"/>
              </a:tabLst>
            </a:pPr>
            <a:r>
              <a:rPr lang="tr-TR" spc="-110" dirty="0">
                <a:solidFill>
                  <a:schemeClr val="tx1"/>
                </a:solidFill>
                <a:latin typeface="Verdana"/>
                <a:cs typeface="Verdana"/>
              </a:rPr>
              <a:t>Eğe</a:t>
            </a:r>
            <a:r>
              <a:rPr lang="tr-TR" spc="-70" dirty="0">
                <a:solidFill>
                  <a:schemeClr val="tx1"/>
                </a:solidFill>
                <a:latin typeface="Verdana"/>
                <a:cs typeface="Verdana"/>
              </a:rPr>
              <a:t>r</a:t>
            </a:r>
            <a:r>
              <a:rPr lang="tr-TR" spc="-254" dirty="0">
                <a:solidFill>
                  <a:schemeClr val="tx1"/>
                </a:solidFill>
                <a:latin typeface="Verdana"/>
                <a:cs typeface="Verdana"/>
              </a:rPr>
              <a:t> </a:t>
            </a:r>
            <a:r>
              <a:rPr lang="tr-TR" spc="160" dirty="0">
                <a:solidFill>
                  <a:schemeClr val="tx1"/>
                </a:solidFill>
                <a:latin typeface="Verdana"/>
                <a:cs typeface="Verdana"/>
              </a:rPr>
              <a:t>daha</a:t>
            </a:r>
            <a:r>
              <a:rPr lang="tr-TR" spc="-254" dirty="0">
                <a:solidFill>
                  <a:schemeClr val="tx1"/>
                </a:solidFill>
                <a:latin typeface="Verdana"/>
                <a:cs typeface="Verdana"/>
              </a:rPr>
              <a:t> </a:t>
            </a:r>
            <a:r>
              <a:rPr lang="tr-TR" spc="165" dirty="0">
                <a:solidFill>
                  <a:schemeClr val="tx1"/>
                </a:solidFill>
                <a:latin typeface="Verdana"/>
                <a:cs typeface="Verdana"/>
              </a:rPr>
              <a:t>önce</a:t>
            </a:r>
            <a:r>
              <a:rPr lang="tr-TR" spc="-240" dirty="0">
                <a:solidFill>
                  <a:schemeClr val="tx1"/>
                </a:solidFill>
                <a:latin typeface="Verdana"/>
                <a:cs typeface="Verdana"/>
              </a:rPr>
              <a:t> </a:t>
            </a:r>
            <a:r>
              <a:rPr lang="tr-TR" dirty="0" smtClean="0">
                <a:solidFill>
                  <a:schemeClr val="tx1"/>
                </a:solidFill>
                <a:latin typeface="Verdana"/>
                <a:cs typeface="Verdana"/>
              </a:rPr>
              <a:t>uy</a:t>
            </a:r>
            <a:r>
              <a:rPr lang="tr-TR" spc="-10" dirty="0" smtClean="0">
                <a:solidFill>
                  <a:schemeClr val="tx1"/>
                </a:solidFill>
                <a:latin typeface="Verdana"/>
                <a:cs typeface="Verdana"/>
              </a:rPr>
              <a:t>a</a:t>
            </a:r>
            <a:r>
              <a:rPr lang="tr-TR" spc="-320" dirty="0" smtClean="0">
                <a:solidFill>
                  <a:schemeClr val="tx1"/>
                </a:solidFill>
                <a:latin typeface="Verdana"/>
                <a:cs typeface="Verdana"/>
              </a:rPr>
              <a:t>rı </a:t>
            </a:r>
            <a:r>
              <a:rPr lang="tr-TR" spc="-190" dirty="0" smtClean="0">
                <a:solidFill>
                  <a:schemeClr val="tx1"/>
                </a:solidFill>
                <a:latin typeface="Verdana"/>
                <a:cs typeface="Verdana"/>
              </a:rPr>
              <a:t>y</a:t>
            </a:r>
            <a:r>
              <a:rPr lang="tr-TR" spc="85" dirty="0" smtClean="0">
                <a:solidFill>
                  <a:schemeClr val="tx1"/>
                </a:solidFill>
                <a:latin typeface="Verdana"/>
                <a:cs typeface="Verdana"/>
              </a:rPr>
              <a:t>ap</a:t>
            </a:r>
            <a:r>
              <a:rPr lang="tr-TR" spc="30" dirty="0" smtClean="0">
                <a:solidFill>
                  <a:schemeClr val="tx1"/>
                </a:solidFill>
                <a:latin typeface="Verdana"/>
                <a:cs typeface="Verdana"/>
              </a:rPr>
              <a:t>ı</a:t>
            </a:r>
            <a:r>
              <a:rPr lang="tr-TR" spc="-105" dirty="0" smtClean="0">
                <a:solidFill>
                  <a:schemeClr val="tx1"/>
                </a:solidFill>
                <a:latin typeface="Verdana"/>
                <a:cs typeface="Verdana"/>
              </a:rPr>
              <a:t>ldı</a:t>
            </a:r>
            <a:r>
              <a:rPr lang="tr-TR" spc="-170" dirty="0" smtClean="0">
                <a:solidFill>
                  <a:schemeClr val="tx1"/>
                </a:solidFill>
                <a:latin typeface="Verdana"/>
                <a:cs typeface="Verdana"/>
              </a:rPr>
              <a:t>y</a:t>
            </a:r>
            <a:r>
              <a:rPr lang="tr-TR" spc="-80" dirty="0" smtClean="0">
                <a:solidFill>
                  <a:schemeClr val="tx1"/>
                </a:solidFill>
                <a:latin typeface="Verdana"/>
                <a:cs typeface="Verdana"/>
              </a:rPr>
              <a:t>s</a:t>
            </a:r>
            <a:r>
              <a:rPr lang="tr-TR" spc="-85" dirty="0" smtClean="0">
                <a:solidFill>
                  <a:schemeClr val="tx1"/>
                </a:solidFill>
                <a:latin typeface="Verdana"/>
                <a:cs typeface="Verdana"/>
              </a:rPr>
              <a:t>a</a:t>
            </a:r>
            <a:r>
              <a:rPr lang="tr-TR" spc="-250" dirty="0" smtClean="0">
                <a:solidFill>
                  <a:schemeClr val="tx1"/>
                </a:solidFill>
                <a:latin typeface="Verdana"/>
                <a:cs typeface="Verdana"/>
              </a:rPr>
              <a:t> </a:t>
            </a:r>
            <a:r>
              <a:rPr lang="tr-TR" spc="15" dirty="0">
                <a:solidFill>
                  <a:schemeClr val="tx1"/>
                </a:solidFill>
                <a:latin typeface="Verdana"/>
                <a:cs typeface="Verdana"/>
              </a:rPr>
              <a:t>ve  </a:t>
            </a:r>
            <a:r>
              <a:rPr lang="tr-TR" spc="120" dirty="0">
                <a:solidFill>
                  <a:schemeClr val="tx1"/>
                </a:solidFill>
                <a:latin typeface="Verdana"/>
                <a:cs typeface="Verdana"/>
              </a:rPr>
              <a:t>çocuk</a:t>
            </a:r>
            <a:r>
              <a:rPr lang="tr-TR" spc="-240" dirty="0">
                <a:solidFill>
                  <a:schemeClr val="tx1"/>
                </a:solidFill>
                <a:latin typeface="Verdana"/>
                <a:cs typeface="Verdana"/>
              </a:rPr>
              <a:t> </a:t>
            </a:r>
            <a:r>
              <a:rPr lang="tr-TR" spc="-420" dirty="0" smtClean="0">
                <a:solidFill>
                  <a:schemeClr val="tx1"/>
                </a:solidFill>
                <a:latin typeface="Verdana"/>
                <a:cs typeface="Verdana"/>
              </a:rPr>
              <a:t>s ı n ı r a </a:t>
            </a:r>
            <a:r>
              <a:rPr lang="tr-TR" spc="-260" dirty="0" smtClean="0">
                <a:solidFill>
                  <a:schemeClr val="tx1"/>
                </a:solidFill>
                <a:latin typeface="Verdana"/>
                <a:cs typeface="Verdana"/>
              </a:rPr>
              <a:t> </a:t>
            </a:r>
            <a:r>
              <a:rPr lang="tr-TR" spc="-100" dirty="0">
                <a:solidFill>
                  <a:schemeClr val="tx1"/>
                </a:solidFill>
                <a:latin typeface="Verdana"/>
                <a:cs typeface="Verdana"/>
              </a:rPr>
              <a:t>uy</a:t>
            </a:r>
            <a:r>
              <a:rPr lang="tr-TR" spc="-175" dirty="0">
                <a:solidFill>
                  <a:schemeClr val="tx1"/>
                </a:solidFill>
                <a:latin typeface="Verdana"/>
                <a:cs typeface="Verdana"/>
              </a:rPr>
              <a:t>m</a:t>
            </a:r>
            <a:r>
              <a:rPr lang="tr-TR" spc="55" dirty="0">
                <a:solidFill>
                  <a:schemeClr val="tx1"/>
                </a:solidFill>
                <a:latin typeface="Verdana"/>
                <a:cs typeface="Verdana"/>
              </a:rPr>
              <a:t>a</a:t>
            </a:r>
            <a:r>
              <a:rPr lang="tr-TR" spc="90" dirty="0">
                <a:solidFill>
                  <a:schemeClr val="tx1"/>
                </a:solidFill>
                <a:latin typeface="Verdana"/>
                <a:cs typeface="Verdana"/>
              </a:rPr>
              <a:t>m</a:t>
            </a:r>
            <a:r>
              <a:rPr lang="tr-TR" spc="114" dirty="0">
                <a:solidFill>
                  <a:schemeClr val="tx1"/>
                </a:solidFill>
                <a:latin typeface="Verdana"/>
                <a:cs typeface="Verdana"/>
              </a:rPr>
              <a:t>ay</a:t>
            </a:r>
            <a:r>
              <a:rPr lang="tr-TR" spc="120" dirty="0">
                <a:solidFill>
                  <a:schemeClr val="tx1"/>
                </a:solidFill>
                <a:latin typeface="Verdana"/>
                <a:cs typeface="Verdana"/>
              </a:rPr>
              <a:t>a</a:t>
            </a:r>
            <a:r>
              <a:rPr lang="tr-TR" spc="-245" dirty="0">
                <a:solidFill>
                  <a:schemeClr val="tx1"/>
                </a:solidFill>
                <a:latin typeface="Verdana"/>
                <a:cs typeface="Verdana"/>
              </a:rPr>
              <a:t> </a:t>
            </a:r>
            <a:r>
              <a:rPr lang="tr-TR" spc="80" dirty="0" smtClean="0">
                <a:solidFill>
                  <a:schemeClr val="tx1"/>
                </a:solidFill>
                <a:latin typeface="Verdana"/>
                <a:cs typeface="Verdana"/>
              </a:rPr>
              <a:t>devam</a:t>
            </a:r>
            <a:r>
              <a:rPr lang="tr-TR" dirty="0" smtClean="0">
                <a:solidFill>
                  <a:schemeClr val="tx1"/>
                </a:solidFill>
                <a:latin typeface="Verdana"/>
                <a:cs typeface="Verdana"/>
              </a:rPr>
              <a:t> </a:t>
            </a:r>
            <a:r>
              <a:rPr lang="tr-TR" spc="-55" dirty="0" smtClean="0">
                <a:solidFill>
                  <a:schemeClr val="tx1"/>
                </a:solidFill>
                <a:latin typeface="Verdana"/>
                <a:cs typeface="Verdana"/>
              </a:rPr>
              <a:t>ediyorsa</a:t>
            </a:r>
            <a:r>
              <a:rPr lang="tr-TR" spc="-265" dirty="0" smtClean="0">
                <a:solidFill>
                  <a:schemeClr val="tx1"/>
                </a:solidFill>
                <a:latin typeface="Verdana"/>
                <a:cs typeface="Verdana"/>
              </a:rPr>
              <a:t> </a:t>
            </a:r>
            <a:r>
              <a:rPr lang="tr-TR" spc="-95" dirty="0">
                <a:solidFill>
                  <a:schemeClr val="tx1"/>
                </a:solidFill>
                <a:latin typeface="Verdana"/>
                <a:cs typeface="Verdana"/>
              </a:rPr>
              <a:t>uygu</a:t>
            </a:r>
            <a:r>
              <a:rPr lang="tr-TR" spc="-55" dirty="0">
                <a:solidFill>
                  <a:schemeClr val="tx1"/>
                </a:solidFill>
                <a:latin typeface="Verdana"/>
                <a:cs typeface="Verdana"/>
              </a:rPr>
              <a:t>l</a:t>
            </a:r>
            <a:r>
              <a:rPr lang="tr-TR" spc="-120" dirty="0">
                <a:solidFill>
                  <a:schemeClr val="tx1"/>
                </a:solidFill>
                <a:latin typeface="Verdana"/>
                <a:cs typeface="Verdana"/>
              </a:rPr>
              <a:t>anı</a:t>
            </a:r>
            <a:r>
              <a:rPr lang="tr-TR" spc="-114" dirty="0">
                <a:solidFill>
                  <a:schemeClr val="tx1"/>
                </a:solidFill>
                <a:latin typeface="Verdana"/>
                <a:cs typeface="Verdana"/>
              </a:rPr>
              <a:t>r</a:t>
            </a:r>
            <a:r>
              <a:rPr lang="tr-TR" spc="-280" dirty="0">
                <a:solidFill>
                  <a:schemeClr val="tx1"/>
                </a:solidFill>
                <a:latin typeface="Verdana"/>
                <a:cs typeface="Verdana"/>
              </a:rPr>
              <a:t>.</a:t>
            </a:r>
            <a:endParaRPr lang="tr-TR" dirty="0">
              <a:solidFill>
                <a:schemeClr val="tx1"/>
              </a:solidFill>
              <a:latin typeface="Verdana"/>
              <a:cs typeface="Verdana"/>
            </a:endParaRPr>
          </a:p>
          <a:p>
            <a:pPr>
              <a:lnSpc>
                <a:spcPct val="100000"/>
              </a:lnSpc>
              <a:spcBef>
                <a:spcPts val="30"/>
              </a:spcBef>
            </a:pPr>
            <a:endParaRPr lang="tr-TR" sz="3600" dirty="0">
              <a:solidFill>
                <a:schemeClr val="tx1"/>
              </a:solidFill>
              <a:latin typeface="Verdana"/>
              <a:cs typeface="Verdana"/>
            </a:endParaRPr>
          </a:p>
          <a:p>
            <a:pPr marL="241300" marR="816610" indent="-228600">
              <a:buClr>
                <a:srgbClr val="92A199"/>
              </a:buClr>
              <a:buFont typeface="Arial MT"/>
              <a:buChar char="•"/>
              <a:tabLst>
                <a:tab pos="241300" algn="l"/>
              </a:tabLst>
            </a:pPr>
            <a:r>
              <a:rPr lang="tr-TR" spc="-320" dirty="0" smtClean="0">
                <a:solidFill>
                  <a:schemeClr val="tx1"/>
                </a:solidFill>
                <a:latin typeface="Verdana"/>
                <a:cs typeface="Verdana"/>
              </a:rPr>
              <a:t>S ı n ı </a:t>
            </a:r>
            <a:r>
              <a:rPr lang="tr-TR" spc="-305" dirty="0" smtClean="0">
                <a:solidFill>
                  <a:schemeClr val="tx1"/>
                </a:solidFill>
                <a:latin typeface="Verdana"/>
                <a:cs typeface="Verdana"/>
              </a:rPr>
              <a:t>r </a:t>
            </a:r>
            <a:r>
              <a:rPr lang="tr-TR" spc="-130" dirty="0" err="1" smtClean="0">
                <a:solidFill>
                  <a:schemeClr val="tx1"/>
                </a:solidFill>
                <a:latin typeface="Verdana"/>
                <a:cs typeface="Verdana"/>
              </a:rPr>
              <a:t>la</a:t>
            </a:r>
            <a:r>
              <a:rPr lang="tr-TR" spc="-140" dirty="0" err="1" smtClean="0">
                <a:solidFill>
                  <a:schemeClr val="tx1"/>
                </a:solidFill>
                <a:latin typeface="Verdana"/>
                <a:cs typeface="Verdana"/>
              </a:rPr>
              <a:t>r</a:t>
            </a:r>
            <a:r>
              <a:rPr lang="tr-TR" spc="265" dirty="0" err="1" smtClean="0">
                <a:solidFill>
                  <a:schemeClr val="tx1"/>
                </a:solidFill>
                <a:latin typeface="Verdana"/>
                <a:cs typeface="Verdana"/>
              </a:rPr>
              <a:t>a</a:t>
            </a:r>
            <a:r>
              <a:rPr lang="tr-TR" spc="-229" dirty="0" smtClean="0">
                <a:solidFill>
                  <a:schemeClr val="tx1"/>
                </a:solidFill>
                <a:latin typeface="Verdana"/>
                <a:cs typeface="Verdana"/>
              </a:rPr>
              <a:t> </a:t>
            </a:r>
            <a:r>
              <a:rPr lang="tr-TR" spc="-25" dirty="0">
                <a:solidFill>
                  <a:schemeClr val="tx1"/>
                </a:solidFill>
                <a:latin typeface="Verdana"/>
                <a:cs typeface="Verdana"/>
              </a:rPr>
              <a:t>uyma</a:t>
            </a:r>
            <a:r>
              <a:rPr lang="tr-TR" spc="-245" dirty="0">
                <a:solidFill>
                  <a:schemeClr val="tx1"/>
                </a:solidFill>
                <a:latin typeface="Verdana"/>
                <a:cs typeface="Verdana"/>
              </a:rPr>
              <a:t> </a:t>
            </a:r>
            <a:r>
              <a:rPr lang="tr-TR" spc="40" dirty="0">
                <a:solidFill>
                  <a:schemeClr val="tx1"/>
                </a:solidFill>
                <a:latin typeface="Verdana"/>
                <a:cs typeface="Verdana"/>
              </a:rPr>
              <a:t>y</a:t>
            </a:r>
            <a:r>
              <a:rPr lang="tr-TR" spc="45" dirty="0">
                <a:solidFill>
                  <a:schemeClr val="tx1"/>
                </a:solidFill>
                <a:latin typeface="Verdana"/>
                <a:cs typeface="Verdana"/>
              </a:rPr>
              <a:t>a</a:t>
            </a:r>
            <a:r>
              <a:rPr lang="tr-TR" spc="-240" dirty="0">
                <a:solidFill>
                  <a:schemeClr val="tx1"/>
                </a:solidFill>
                <a:latin typeface="Verdana"/>
                <a:cs typeface="Verdana"/>
              </a:rPr>
              <a:t> </a:t>
            </a:r>
            <a:r>
              <a:rPr lang="tr-TR" spc="229" dirty="0">
                <a:solidFill>
                  <a:schemeClr val="tx1"/>
                </a:solidFill>
                <a:latin typeface="Verdana"/>
                <a:cs typeface="Verdana"/>
              </a:rPr>
              <a:t>d</a:t>
            </a:r>
            <a:r>
              <a:rPr lang="tr-TR" spc="225" dirty="0">
                <a:solidFill>
                  <a:schemeClr val="tx1"/>
                </a:solidFill>
                <a:latin typeface="Verdana"/>
                <a:cs typeface="Verdana"/>
              </a:rPr>
              <a:t>a</a:t>
            </a:r>
            <a:r>
              <a:rPr lang="tr-TR" spc="-260" dirty="0">
                <a:solidFill>
                  <a:schemeClr val="tx1"/>
                </a:solidFill>
                <a:latin typeface="Verdana"/>
                <a:cs typeface="Verdana"/>
              </a:rPr>
              <a:t> </a:t>
            </a:r>
            <a:r>
              <a:rPr lang="tr-TR" spc="-25" dirty="0">
                <a:solidFill>
                  <a:schemeClr val="tx1"/>
                </a:solidFill>
                <a:latin typeface="Verdana"/>
                <a:cs typeface="Verdana"/>
              </a:rPr>
              <a:t>uym</a:t>
            </a:r>
            <a:r>
              <a:rPr lang="tr-TR" spc="-40" dirty="0">
                <a:solidFill>
                  <a:schemeClr val="tx1"/>
                </a:solidFill>
                <a:latin typeface="Verdana"/>
                <a:cs typeface="Verdana"/>
              </a:rPr>
              <a:t>a</a:t>
            </a:r>
            <a:r>
              <a:rPr lang="tr-TR" spc="55" dirty="0">
                <a:solidFill>
                  <a:schemeClr val="tx1"/>
                </a:solidFill>
                <a:latin typeface="Verdana"/>
                <a:cs typeface="Verdana"/>
              </a:rPr>
              <a:t>ma  </a:t>
            </a:r>
            <a:r>
              <a:rPr lang="tr-TR" spc="125" dirty="0">
                <a:solidFill>
                  <a:schemeClr val="tx1"/>
                </a:solidFill>
                <a:latin typeface="Verdana"/>
                <a:cs typeface="Verdana"/>
              </a:rPr>
              <a:t>çocuğun</a:t>
            </a:r>
            <a:r>
              <a:rPr lang="tr-TR" spc="-240" dirty="0">
                <a:solidFill>
                  <a:schemeClr val="tx1"/>
                </a:solidFill>
                <a:latin typeface="Verdana"/>
                <a:cs typeface="Verdana"/>
              </a:rPr>
              <a:t> </a:t>
            </a:r>
            <a:r>
              <a:rPr lang="tr-TR" spc="-45" dirty="0">
                <a:solidFill>
                  <a:schemeClr val="tx1"/>
                </a:solidFill>
                <a:latin typeface="Verdana"/>
                <a:cs typeface="Verdana"/>
              </a:rPr>
              <a:t>kendi</a:t>
            </a:r>
            <a:r>
              <a:rPr lang="tr-TR" spc="-254" dirty="0">
                <a:solidFill>
                  <a:schemeClr val="tx1"/>
                </a:solidFill>
                <a:latin typeface="Verdana"/>
                <a:cs typeface="Verdana"/>
              </a:rPr>
              <a:t> </a:t>
            </a:r>
            <a:r>
              <a:rPr lang="tr-TR" spc="-40" dirty="0">
                <a:solidFill>
                  <a:schemeClr val="tx1"/>
                </a:solidFill>
                <a:latin typeface="Verdana"/>
                <a:cs typeface="Verdana"/>
              </a:rPr>
              <a:t>kar</a:t>
            </a:r>
            <a:r>
              <a:rPr lang="tr-TR" spc="-60" dirty="0">
                <a:solidFill>
                  <a:schemeClr val="tx1"/>
                </a:solidFill>
                <a:latin typeface="Verdana"/>
                <a:cs typeface="Verdana"/>
              </a:rPr>
              <a:t>a</a:t>
            </a:r>
            <a:r>
              <a:rPr lang="tr-TR" spc="-320" dirty="0">
                <a:solidFill>
                  <a:schemeClr val="tx1"/>
                </a:solidFill>
                <a:latin typeface="Verdana"/>
                <a:cs typeface="Verdana"/>
              </a:rPr>
              <a:t>rı</a:t>
            </a:r>
            <a:r>
              <a:rPr lang="tr-TR" spc="-240" dirty="0">
                <a:solidFill>
                  <a:schemeClr val="tx1"/>
                </a:solidFill>
                <a:latin typeface="Verdana"/>
                <a:cs typeface="Verdana"/>
              </a:rPr>
              <a:t> </a:t>
            </a:r>
            <a:r>
              <a:rPr lang="tr-TR" spc="55" dirty="0">
                <a:solidFill>
                  <a:schemeClr val="tx1"/>
                </a:solidFill>
                <a:latin typeface="Verdana"/>
                <a:cs typeface="Verdana"/>
              </a:rPr>
              <a:t>olacak</a:t>
            </a:r>
            <a:r>
              <a:rPr lang="tr-TR" spc="25" dirty="0">
                <a:solidFill>
                  <a:schemeClr val="tx1"/>
                </a:solidFill>
                <a:latin typeface="Verdana"/>
                <a:cs typeface="Verdana"/>
              </a:rPr>
              <a:t>t</a:t>
            </a:r>
            <a:r>
              <a:rPr lang="tr-TR" spc="-315" dirty="0">
                <a:solidFill>
                  <a:schemeClr val="tx1"/>
                </a:solidFill>
                <a:latin typeface="Verdana"/>
                <a:cs typeface="Verdana"/>
              </a:rPr>
              <a:t>ır</a:t>
            </a:r>
            <a:r>
              <a:rPr lang="tr-TR" spc="-315" dirty="0" smtClean="0">
                <a:solidFill>
                  <a:schemeClr val="tx1"/>
                </a:solidFill>
                <a:latin typeface="Verdana"/>
                <a:cs typeface="Verdana"/>
              </a:rPr>
              <a:t>.</a:t>
            </a:r>
            <a:endParaRPr lang="tr-TR" dirty="0">
              <a:solidFill>
                <a:schemeClr val="tx1"/>
              </a:solidFill>
              <a:latin typeface="Verdana"/>
              <a:cs typeface="Verdana"/>
            </a:endParaRPr>
          </a:p>
        </p:txBody>
      </p:sp>
    </p:spTree>
    <p:extLst>
      <p:ext uri="{BB962C8B-B14F-4D97-AF65-F5344CB8AC3E}">
        <p14:creationId xmlns:p14="http://schemas.microsoft.com/office/powerpoint/2010/main" val="3453403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pc="-5" dirty="0">
                <a:solidFill>
                  <a:srgbClr val="FF0000"/>
                </a:solidFill>
                <a:latin typeface="Palatino Linotype"/>
                <a:cs typeface="Palatino Linotype"/>
              </a:rPr>
              <a:t>KARARI</a:t>
            </a:r>
            <a:r>
              <a:rPr lang="tr-TR" b="1" spc="-90" dirty="0">
                <a:solidFill>
                  <a:srgbClr val="FF0000"/>
                </a:solidFill>
                <a:latin typeface="Palatino Linotype"/>
                <a:cs typeface="Palatino Linotype"/>
              </a:rPr>
              <a:t> </a:t>
            </a:r>
            <a:r>
              <a:rPr lang="tr-TR" b="1" dirty="0">
                <a:solidFill>
                  <a:srgbClr val="FF0000"/>
                </a:solidFill>
                <a:latin typeface="Palatino Linotype"/>
                <a:cs typeface="Palatino Linotype"/>
              </a:rPr>
              <a:t>UYGULAMA</a:t>
            </a:r>
            <a:endParaRPr lang="tr-TR" b="1" dirty="0">
              <a:solidFill>
                <a:srgbClr val="FF0000"/>
              </a:solidFill>
            </a:endParaRPr>
          </a:p>
        </p:txBody>
      </p:sp>
      <p:sp>
        <p:nvSpPr>
          <p:cNvPr id="3" name="İçerik Yer Tutucusu 2"/>
          <p:cNvSpPr>
            <a:spLocks noGrp="1"/>
          </p:cNvSpPr>
          <p:nvPr>
            <p:ph idx="1"/>
          </p:nvPr>
        </p:nvSpPr>
        <p:spPr>
          <a:xfrm>
            <a:off x="1295402" y="2931005"/>
            <a:ext cx="10037617" cy="3318936"/>
          </a:xfrm>
        </p:spPr>
        <p:txBody>
          <a:bodyPr/>
          <a:lstStyle/>
          <a:p>
            <a:pPr marL="241300" marR="5080" indent="-228600">
              <a:lnSpc>
                <a:spcPts val="2590"/>
              </a:lnSpc>
              <a:spcBef>
                <a:spcPts val="425"/>
              </a:spcBef>
              <a:buClr>
                <a:srgbClr val="92A199"/>
              </a:buClr>
              <a:buFont typeface="Arial MT"/>
              <a:buChar char="•"/>
              <a:tabLst>
                <a:tab pos="241300" algn="l"/>
              </a:tabLst>
            </a:pPr>
            <a:r>
              <a:rPr lang="tr-TR" spc="80" dirty="0">
                <a:solidFill>
                  <a:schemeClr val="tx1"/>
                </a:solidFill>
                <a:latin typeface="Verdana"/>
                <a:cs typeface="Verdana"/>
              </a:rPr>
              <a:t>Çocuk</a:t>
            </a:r>
            <a:r>
              <a:rPr lang="tr-TR" spc="-185" dirty="0">
                <a:solidFill>
                  <a:schemeClr val="tx1"/>
                </a:solidFill>
                <a:latin typeface="Verdana"/>
                <a:cs typeface="Verdana"/>
              </a:rPr>
              <a:t> </a:t>
            </a:r>
            <a:r>
              <a:rPr lang="tr-TR" spc="-140" dirty="0">
                <a:solidFill>
                  <a:schemeClr val="tx1"/>
                </a:solidFill>
                <a:latin typeface="Verdana"/>
                <a:cs typeface="Verdana"/>
              </a:rPr>
              <a:t>sınır</a:t>
            </a:r>
            <a:r>
              <a:rPr lang="tr-TR" spc="-185" dirty="0">
                <a:solidFill>
                  <a:schemeClr val="tx1"/>
                </a:solidFill>
                <a:latin typeface="Verdana"/>
                <a:cs typeface="Verdana"/>
              </a:rPr>
              <a:t>a</a:t>
            </a:r>
            <a:r>
              <a:rPr lang="tr-TR" spc="-195" dirty="0">
                <a:solidFill>
                  <a:schemeClr val="tx1"/>
                </a:solidFill>
                <a:latin typeface="Verdana"/>
                <a:cs typeface="Verdana"/>
              </a:rPr>
              <a:t> </a:t>
            </a:r>
            <a:r>
              <a:rPr lang="tr-TR" spc="-80" dirty="0">
                <a:solidFill>
                  <a:schemeClr val="tx1"/>
                </a:solidFill>
                <a:latin typeface="Verdana"/>
                <a:cs typeface="Verdana"/>
              </a:rPr>
              <a:t>uy</a:t>
            </a:r>
            <a:r>
              <a:rPr lang="tr-TR" spc="-120" dirty="0">
                <a:solidFill>
                  <a:schemeClr val="tx1"/>
                </a:solidFill>
                <a:latin typeface="Verdana"/>
                <a:cs typeface="Verdana"/>
              </a:rPr>
              <a:t>m</a:t>
            </a:r>
            <a:r>
              <a:rPr lang="tr-TR" spc="35" dirty="0">
                <a:solidFill>
                  <a:schemeClr val="tx1"/>
                </a:solidFill>
                <a:latin typeface="Verdana"/>
                <a:cs typeface="Verdana"/>
              </a:rPr>
              <a:t>a</a:t>
            </a:r>
            <a:r>
              <a:rPr lang="tr-TR" spc="75" dirty="0">
                <a:solidFill>
                  <a:schemeClr val="tx1"/>
                </a:solidFill>
                <a:latin typeface="Verdana"/>
                <a:cs typeface="Verdana"/>
              </a:rPr>
              <a:t>m</a:t>
            </a:r>
            <a:r>
              <a:rPr lang="tr-TR" spc="80" dirty="0">
                <a:solidFill>
                  <a:schemeClr val="tx1"/>
                </a:solidFill>
                <a:latin typeface="Verdana"/>
                <a:cs typeface="Verdana"/>
              </a:rPr>
              <a:t>ay</a:t>
            </a:r>
            <a:r>
              <a:rPr lang="tr-TR" spc="85" dirty="0">
                <a:solidFill>
                  <a:schemeClr val="tx1"/>
                </a:solidFill>
                <a:latin typeface="Verdana"/>
                <a:cs typeface="Verdana"/>
              </a:rPr>
              <a:t>a</a:t>
            </a:r>
            <a:r>
              <a:rPr lang="tr-TR" spc="-204" dirty="0">
                <a:solidFill>
                  <a:schemeClr val="tx1"/>
                </a:solidFill>
                <a:latin typeface="Verdana"/>
                <a:cs typeface="Verdana"/>
              </a:rPr>
              <a:t> </a:t>
            </a:r>
            <a:r>
              <a:rPr lang="tr-TR" spc="55" dirty="0">
                <a:solidFill>
                  <a:schemeClr val="tx1"/>
                </a:solidFill>
                <a:latin typeface="Verdana"/>
                <a:cs typeface="Verdana"/>
              </a:rPr>
              <a:t>de</a:t>
            </a:r>
            <a:r>
              <a:rPr lang="tr-TR" spc="80" dirty="0">
                <a:solidFill>
                  <a:schemeClr val="tx1"/>
                </a:solidFill>
                <a:latin typeface="Verdana"/>
                <a:cs typeface="Verdana"/>
              </a:rPr>
              <a:t>v</a:t>
            </a:r>
            <a:r>
              <a:rPr lang="tr-TR" spc="35" dirty="0">
                <a:solidFill>
                  <a:schemeClr val="tx1"/>
                </a:solidFill>
                <a:latin typeface="Verdana"/>
                <a:cs typeface="Verdana"/>
              </a:rPr>
              <a:t>a</a:t>
            </a:r>
            <a:r>
              <a:rPr lang="tr-TR" spc="70" dirty="0">
                <a:solidFill>
                  <a:schemeClr val="tx1"/>
                </a:solidFill>
                <a:latin typeface="Verdana"/>
                <a:cs typeface="Verdana"/>
              </a:rPr>
              <a:t>m</a:t>
            </a:r>
            <a:r>
              <a:rPr lang="tr-TR" spc="-204" dirty="0">
                <a:solidFill>
                  <a:schemeClr val="tx1"/>
                </a:solidFill>
                <a:latin typeface="Verdana"/>
                <a:cs typeface="Verdana"/>
              </a:rPr>
              <a:t> </a:t>
            </a:r>
            <a:r>
              <a:rPr lang="tr-TR" spc="40" dirty="0" smtClean="0">
                <a:solidFill>
                  <a:schemeClr val="tx1"/>
                </a:solidFill>
                <a:latin typeface="Verdana"/>
                <a:cs typeface="Verdana"/>
              </a:rPr>
              <a:t>ed</a:t>
            </a:r>
            <a:r>
              <a:rPr lang="tr-TR" spc="35" dirty="0" smtClean="0">
                <a:solidFill>
                  <a:schemeClr val="tx1"/>
                </a:solidFill>
                <a:latin typeface="Verdana"/>
                <a:cs typeface="Verdana"/>
              </a:rPr>
              <a:t>i</a:t>
            </a:r>
            <a:r>
              <a:rPr lang="tr-TR" spc="-95" dirty="0" smtClean="0">
                <a:solidFill>
                  <a:schemeClr val="tx1"/>
                </a:solidFill>
                <a:latin typeface="Verdana"/>
                <a:cs typeface="Verdana"/>
              </a:rPr>
              <a:t>yors</a:t>
            </a:r>
            <a:r>
              <a:rPr lang="tr-TR" spc="-100" dirty="0" smtClean="0">
                <a:solidFill>
                  <a:schemeClr val="tx1"/>
                </a:solidFill>
                <a:latin typeface="Verdana"/>
                <a:cs typeface="Verdana"/>
              </a:rPr>
              <a:t>a,</a:t>
            </a:r>
            <a:r>
              <a:rPr lang="tr-TR" spc="-195" dirty="0" smtClean="0">
                <a:solidFill>
                  <a:schemeClr val="tx1"/>
                </a:solidFill>
                <a:latin typeface="Verdana"/>
                <a:cs typeface="Verdana"/>
              </a:rPr>
              <a:t> </a:t>
            </a:r>
            <a:r>
              <a:rPr lang="tr-TR" spc="10" dirty="0">
                <a:solidFill>
                  <a:schemeClr val="tx1"/>
                </a:solidFill>
                <a:latin typeface="Verdana"/>
                <a:cs typeface="Verdana"/>
              </a:rPr>
              <a:t>hemen  </a:t>
            </a:r>
            <a:r>
              <a:rPr lang="tr-TR" spc="-35" dirty="0">
                <a:solidFill>
                  <a:schemeClr val="tx1"/>
                </a:solidFill>
                <a:latin typeface="Verdana"/>
                <a:cs typeface="Verdana"/>
              </a:rPr>
              <a:t>sonuçlarına</a:t>
            </a:r>
            <a:r>
              <a:rPr lang="tr-TR" spc="-195" dirty="0">
                <a:solidFill>
                  <a:schemeClr val="tx1"/>
                </a:solidFill>
                <a:latin typeface="Verdana"/>
                <a:cs typeface="Verdana"/>
              </a:rPr>
              <a:t> </a:t>
            </a:r>
            <a:r>
              <a:rPr lang="tr-TR" spc="-60" dirty="0">
                <a:solidFill>
                  <a:schemeClr val="tx1"/>
                </a:solidFill>
                <a:latin typeface="Verdana"/>
                <a:cs typeface="Verdana"/>
              </a:rPr>
              <a:t>katlanması</a:t>
            </a:r>
            <a:r>
              <a:rPr lang="tr-TR" spc="-220" dirty="0">
                <a:solidFill>
                  <a:schemeClr val="tx1"/>
                </a:solidFill>
                <a:latin typeface="Verdana"/>
                <a:cs typeface="Verdana"/>
              </a:rPr>
              <a:t> </a:t>
            </a:r>
            <a:r>
              <a:rPr lang="tr-TR" spc="-65" dirty="0">
                <a:solidFill>
                  <a:schemeClr val="tx1"/>
                </a:solidFill>
                <a:latin typeface="Verdana"/>
                <a:cs typeface="Verdana"/>
              </a:rPr>
              <a:t>sağlanmalıdır</a:t>
            </a:r>
            <a:r>
              <a:rPr lang="tr-TR" spc="-65" dirty="0" smtClean="0">
                <a:solidFill>
                  <a:schemeClr val="tx1"/>
                </a:solidFill>
                <a:latin typeface="Verdana"/>
                <a:cs typeface="Verdana"/>
              </a:rPr>
              <a:t>.</a:t>
            </a:r>
          </a:p>
          <a:p>
            <a:pPr marL="241300" marR="5080" indent="-228600">
              <a:lnSpc>
                <a:spcPts val="2590"/>
              </a:lnSpc>
              <a:spcBef>
                <a:spcPts val="425"/>
              </a:spcBef>
              <a:buClr>
                <a:srgbClr val="92A199"/>
              </a:buClr>
              <a:buFont typeface="Arial MT"/>
              <a:buChar char="•"/>
              <a:tabLst>
                <a:tab pos="241300" algn="l"/>
              </a:tabLst>
            </a:pPr>
            <a:r>
              <a:rPr lang="tr-TR" spc="-65" dirty="0" smtClean="0">
                <a:solidFill>
                  <a:schemeClr val="tx1"/>
                </a:solidFill>
                <a:latin typeface="Verdana"/>
                <a:cs typeface="Verdana"/>
              </a:rPr>
              <a:t>Nazik, sevecen ve kararlı olunmalıdır.</a:t>
            </a:r>
            <a:endParaRPr lang="tr-TR" dirty="0">
              <a:solidFill>
                <a:schemeClr val="tx1"/>
              </a:solidFill>
              <a:latin typeface="Verdana"/>
              <a:cs typeface="Verdana"/>
            </a:endParaRPr>
          </a:p>
          <a:p>
            <a:pPr marL="0" indent="0">
              <a:spcBef>
                <a:spcPts val="35"/>
              </a:spcBef>
              <a:buClr>
                <a:srgbClr val="92A199"/>
              </a:buClr>
              <a:buNone/>
            </a:pPr>
            <a:endParaRPr lang="tr-TR" sz="2550" dirty="0">
              <a:solidFill>
                <a:schemeClr val="tx1"/>
              </a:solidFill>
              <a:latin typeface="Verdana"/>
              <a:cs typeface="Verdana"/>
            </a:endParaRPr>
          </a:p>
        </p:txBody>
      </p:sp>
    </p:spTree>
    <p:extLst>
      <p:ext uri="{BB962C8B-B14F-4D97-AF65-F5344CB8AC3E}">
        <p14:creationId xmlns:p14="http://schemas.microsoft.com/office/powerpoint/2010/main" val="2300172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12700">
              <a:lnSpc>
                <a:spcPct val="100000"/>
              </a:lnSpc>
              <a:spcBef>
                <a:spcPts val="105"/>
              </a:spcBef>
            </a:pPr>
            <a:r>
              <a:rPr lang="tr-TR" sz="2800" b="1" dirty="0">
                <a:solidFill>
                  <a:srgbClr val="FF0000"/>
                </a:solidFill>
                <a:latin typeface="Times New Roman"/>
                <a:cs typeface="Times New Roman"/>
              </a:rPr>
              <a:t>SINIR</a:t>
            </a:r>
            <a:r>
              <a:rPr lang="tr-TR" sz="2800" b="1" spc="-20" dirty="0">
                <a:solidFill>
                  <a:srgbClr val="FF0000"/>
                </a:solidFill>
                <a:latin typeface="Times New Roman"/>
                <a:cs typeface="Times New Roman"/>
              </a:rPr>
              <a:t> </a:t>
            </a:r>
            <a:r>
              <a:rPr lang="tr-TR" sz="2800" b="1" dirty="0">
                <a:solidFill>
                  <a:srgbClr val="FF0000"/>
                </a:solidFill>
                <a:latin typeface="Times New Roman"/>
                <a:cs typeface="Times New Roman"/>
              </a:rPr>
              <a:t>KOYMANIN</a:t>
            </a:r>
            <a:r>
              <a:rPr lang="tr-TR" sz="2800" b="1" spc="-40" dirty="0">
                <a:solidFill>
                  <a:srgbClr val="FF0000"/>
                </a:solidFill>
                <a:latin typeface="Times New Roman"/>
                <a:cs typeface="Times New Roman"/>
              </a:rPr>
              <a:t> </a:t>
            </a:r>
            <a:r>
              <a:rPr lang="tr-TR" sz="2800" b="1" dirty="0">
                <a:solidFill>
                  <a:srgbClr val="FF0000"/>
                </a:solidFill>
                <a:latin typeface="Times New Roman"/>
                <a:cs typeface="Times New Roman"/>
              </a:rPr>
              <a:t>İŞE</a:t>
            </a:r>
            <a:r>
              <a:rPr lang="tr-TR" sz="2800" b="1" spc="-80" dirty="0">
                <a:solidFill>
                  <a:srgbClr val="FF0000"/>
                </a:solidFill>
                <a:latin typeface="Times New Roman"/>
                <a:cs typeface="Times New Roman"/>
              </a:rPr>
              <a:t> </a:t>
            </a:r>
            <a:r>
              <a:rPr lang="tr-TR" sz="2800" b="1" spc="-20" dirty="0">
                <a:solidFill>
                  <a:srgbClr val="FF0000"/>
                </a:solidFill>
                <a:latin typeface="Times New Roman"/>
                <a:cs typeface="Times New Roman"/>
              </a:rPr>
              <a:t>YARAMADIĞI</a:t>
            </a:r>
            <a:r>
              <a:rPr lang="tr-TR" sz="2800" dirty="0">
                <a:solidFill>
                  <a:srgbClr val="FF0000"/>
                </a:solidFill>
                <a:latin typeface="Times New Roman"/>
                <a:cs typeface="Times New Roman"/>
              </a:rPr>
              <a:t/>
            </a:r>
            <a:br>
              <a:rPr lang="tr-TR" sz="2800" dirty="0">
                <a:solidFill>
                  <a:srgbClr val="FF0000"/>
                </a:solidFill>
                <a:latin typeface="Times New Roman"/>
                <a:cs typeface="Times New Roman"/>
              </a:rPr>
            </a:br>
            <a:r>
              <a:rPr lang="tr-TR" sz="2800" b="1" dirty="0">
                <a:solidFill>
                  <a:srgbClr val="FF0000"/>
                </a:solidFill>
                <a:latin typeface="Times New Roman"/>
                <a:cs typeface="Times New Roman"/>
              </a:rPr>
              <a:t>D</a:t>
            </a:r>
            <a:r>
              <a:rPr lang="tr-TR" sz="2800" b="1" spc="5" dirty="0">
                <a:solidFill>
                  <a:srgbClr val="FF0000"/>
                </a:solidFill>
                <a:latin typeface="Times New Roman"/>
                <a:cs typeface="Times New Roman"/>
              </a:rPr>
              <a:t>U</a:t>
            </a:r>
            <a:r>
              <a:rPr lang="tr-TR" sz="2800" b="1" dirty="0">
                <a:solidFill>
                  <a:srgbClr val="FF0000"/>
                </a:solidFill>
                <a:latin typeface="Times New Roman"/>
                <a:cs typeface="Times New Roman"/>
              </a:rPr>
              <a:t>R</a:t>
            </a:r>
            <a:r>
              <a:rPr lang="tr-TR" sz="2800" b="1" spc="5" dirty="0">
                <a:solidFill>
                  <a:srgbClr val="FF0000"/>
                </a:solidFill>
                <a:latin typeface="Times New Roman"/>
                <a:cs typeface="Times New Roman"/>
              </a:rPr>
              <a:t>U</a:t>
            </a:r>
            <a:r>
              <a:rPr lang="tr-TR" sz="2800" b="1" dirty="0">
                <a:solidFill>
                  <a:srgbClr val="FF0000"/>
                </a:solidFill>
                <a:latin typeface="Times New Roman"/>
                <a:cs typeface="Times New Roman"/>
              </a:rPr>
              <a:t>MLA</a:t>
            </a:r>
            <a:r>
              <a:rPr lang="tr-TR" sz="2800" b="1" spc="5" dirty="0">
                <a:solidFill>
                  <a:srgbClr val="FF0000"/>
                </a:solidFill>
                <a:latin typeface="Times New Roman"/>
                <a:cs typeface="Times New Roman"/>
              </a:rPr>
              <a:t>R</a:t>
            </a:r>
            <a:r>
              <a:rPr lang="tr-TR" sz="2800" b="1" dirty="0">
                <a:solidFill>
                  <a:srgbClr val="FF0000"/>
                </a:solidFill>
                <a:latin typeface="Times New Roman"/>
                <a:cs typeface="Times New Roman"/>
              </a:rPr>
              <a:t>DA</a:t>
            </a:r>
            <a:r>
              <a:rPr lang="tr-TR" sz="2800" b="1" spc="-185" dirty="0">
                <a:solidFill>
                  <a:srgbClr val="FF0000"/>
                </a:solidFill>
                <a:latin typeface="Times New Roman"/>
                <a:cs typeface="Times New Roman"/>
              </a:rPr>
              <a:t> </a:t>
            </a:r>
            <a:r>
              <a:rPr lang="tr-TR" sz="2800" b="1" spc="-175" dirty="0">
                <a:solidFill>
                  <a:srgbClr val="FF0000"/>
                </a:solidFill>
                <a:latin typeface="Times New Roman"/>
                <a:cs typeface="Times New Roman"/>
              </a:rPr>
              <a:t>Y</a:t>
            </a:r>
            <a:r>
              <a:rPr lang="tr-TR" sz="2800" b="1" dirty="0">
                <a:solidFill>
                  <a:srgbClr val="FF0000"/>
                </a:solidFill>
                <a:latin typeface="Times New Roman"/>
                <a:cs typeface="Times New Roman"/>
              </a:rPr>
              <a:t>APILM</a:t>
            </a:r>
            <a:r>
              <a:rPr lang="tr-TR" sz="2800" b="1" spc="5" dirty="0">
                <a:solidFill>
                  <a:srgbClr val="FF0000"/>
                </a:solidFill>
                <a:latin typeface="Times New Roman"/>
                <a:cs typeface="Times New Roman"/>
              </a:rPr>
              <a:t>A</a:t>
            </a:r>
            <a:r>
              <a:rPr lang="tr-TR" sz="2800" b="1" dirty="0">
                <a:solidFill>
                  <a:srgbClr val="FF0000"/>
                </a:solidFill>
                <a:latin typeface="Times New Roman"/>
                <a:cs typeface="Times New Roman"/>
              </a:rPr>
              <a:t>SI</a:t>
            </a:r>
            <a:r>
              <a:rPr lang="tr-TR" sz="2800" b="1" spc="-30" dirty="0">
                <a:solidFill>
                  <a:srgbClr val="FF0000"/>
                </a:solidFill>
                <a:latin typeface="Times New Roman"/>
                <a:cs typeface="Times New Roman"/>
              </a:rPr>
              <a:t> </a:t>
            </a:r>
            <a:r>
              <a:rPr lang="tr-TR" sz="2800" b="1" dirty="0">
                <a:solidFill>
                  <a:srgbClr val="FF0000"/>
                </a:solidFill>
                <a:latin typeface="Times New Roman"/>
                <a:cs typeface="Times New Roman"/>
              </a:rPr>
              <a:t>GEREK</a:t>
            </a:r>
            <a:r>
              <a:rPr lang="tr-TR" sz="2800" b="1" spc="-10" dirty="0">
                <a:solidFill>
                  <a:srgbClr val="FF0000"/>
                </a:solidFill>
                <a:latin typeface="Times New Roman"/>
                <a:cs typeface="Times New Roman"/>
              </a:rPr>
              <a:t>E</a:t>
            </a:r>
            <a:r>
              <a:rPr lang="tr-TR" sz="2800" b="1" dirty="0">
                <a:solidFill>
                  <a:srgbClr val="FF0000"/>
                </a:solidFill>
                <a:latin typeface="Times New Roman"/>
                <a:cs typeface="Times New Roman"/>
              </a:rPr>
              <a:t>NLER</a:t>
            </a:r>
            <a:endParaRPr lang="tr-TR" sz="2800" dirty="0">
              <a:solidFill>
                <a:srgbClr val="FF0000"/>
              </a:solidFill>
            </a:endParaRPr>
          </a:p>
        </p:txBody>
      </p:sp>
      <p:sp>
        <p:nvSpPr>
          <p:cNvPr id="3" name="İçerik Yer Tutucusu 2"/>
          <p:cNvSpPr>
            <a:spLocks noGrp="1"/>
          </p:cNvSpPr>
          <p:nvPr>
            <p:ph idx="1"/>
          </p:nvPr>
        </p:nvSpPr>
        <p:spPr/>
        <p:txBody>
          <a:bodyPr>
            <a:normAutofit/>
          </a:bodyPr>
          <a:lstStyle/>
          <a:p>
            <a:pPr marL="241300" marR="5080" indent="-228600">
              <a:spcBef>
                <a:spcPts val="105"/>
              </a:spcBef>
              <a:buClr>
                <a:srgbClr val="92A199"/>
              </a:buClr>
              <a:buFont typeface="Arial MT"/>
              <a:buChar char="•"/>
              <a:tabLst>
                <a:tab pos="241300" algn="l"/>
              </a:tabLst>
            </a:pPr>
            <a:r>
              <a:rPr lang="tr-TR" b="1" dirty="0">
                <a:solidFill>
                  <a:schemeClr val="tx1"/>
                </a:solidFill>
                <a:latin typeface="Times New Roman"/>
                <a:cs typeface="Times New Roman"/>
              </a:rPr>
              <a:t>Fiziksel</a:t>
            </a:r>
            <a:r>
              <a:rPr lang="tr-TR" b="1" spc="-25" dirty="0">
                <a:solidFill>
                  <a:schemeClr val="tx1"/>
                </a:solidFill>
                <a:latin typeface="Times New Roman"/>
                <a:cs typeface="Times New Roman"/>
              </a:rPr>
              <a:t> </a:t>
            </a:r>
            <a:r>
              <a:rPr lang="tr-TR" b="1" dirty="0">
                <a:solidFill>
                  <a:schemeClr val="tx1"/>
                </a:solidFill>
                <a:latin typeface="Times New Roman"/>
                <a:cs typeface="Times New Roman"/>
              </a:rPr>
              <a:t>nedenlere</a:t>
            </a:r>
            <a:r>
              <a:rPr lang="tr-TR" b="1" spc="-25" dirty="0">
                <a:solidFill>
                  <a:schemeClr val="tx1"/>
                </a:solidFill>
                <a:latin typeface="Times New Roman"/>
                <a:cs typeface="Times New Roman"/>
              </a:rPr>
              <a:t> </a:t>
            </a:r>
            <a:r>
              <a:rPr lang="tr-TR" b="1" dirty="0">
                <a:solidFill>
                  <a:schemeClr val="tx1"/>
                </a:solidFill>
                <a:latin typeface="Times New Roman"/>
                <a:cs typeface="Times New Roman"/>
              </a:rPr>
              <a:t>bakma:</a:t>
            </a:r>
            <a:r>
              <a:rPr lang="tr-TR" b="1" spc="-145" dirty="0">
                <a:solidFill>
                  <a:schemeClr val="tx1"/>
                </a:solidFill>
                <a:latin typeface="Times New Roman"/>
                <a:cs typeface="Times New Roman"/>
              </a:rPr>
              <a:t> </a:t>
            </a:r>
            <a:r>
              <a:rPr lang="tr-TR" spc="-40" dirty="0">
                <a:solidFill>
                  <a:schemeClr val="tx1"/>
                </a:solidFill>
                <a:latin typeface="Times New Roman"/>
                <a:cs typeface="Times New Roman"/>
              </a:rPr>
              <a:t>Yorgunluk,</a:t>
            </a:r>
            <a:r>
              <a:rPr lang="tr-TR" spc="-35" dirty="0">
                <a:solidFill>
                  <a:schemeClr val="tx1"/>
                </a:solidFill>
                <a:latin typeface="Times New Roman"/>
                <a:cs typeface="Times New Roman"/>
              </a:rPr>
              <a:t> </a:t>
            </a:r>
            <a:r>
              <a:rPr lang="tr-TR" dirty="0">
                <a:solidFill>
                  <a:schemeClr val="tx1"/>
                </a:solidFill>
                <a:latin typeface="Times New Roman"/>
                <a:cs typeface="Times New Roman"/>
              </a:rPr>
              <a:t>açlık, </a:t>
            </a:r>
            <a:r>
              <a:rPr lang="tr-TR" spc="-785" dirty="0">
                <a:solidFill>
                  <a:schemeClr val="tx1"/>
                </a:solidFill>
                <a:latin typeface="Times New Roman"/>
                <a:cs typeface="Times New Roman"/>
              </a:rPr>
              <a:t> </a:t>
            </a:r>
            <a:r>
              <a:rPr lang="tr-TR" spc="-5" dirty="0">
                <a:solidFill>
                  <a:schemeClr val="tx1"/>
                </a:solidFill>
                <a:latin typeface="Times New Roman"/>
                <a:cs typeface="Times New Roman"/>
              </a:rPr>
              <a:t>hastalık </a:t>
            </a:r>
            <a:r>
              <a:rPr lang="tr-TR" dirty="0">
                <a:solidFill>
                  <a:schemeClr val="tx1"/>
                </a:solidFill>
                <a:latin typeface="Times New Roman"/>
                <a:cs typeface="Times New Roman"/>
              </a:rPr>
              <a:t>vb. Çocuğun fiziksel ihtiyacı </a:t>
            </a:r>
            <a:r>
              <a:rPr lang="tr-TR" spc="5" dirty="0">
                <a:solidFill>
                  <a:schemeClr val="tx1"/>
                </a:solidFill>
                <a:latin typeface="Times New Roman"/>
                <a:cs typeface="Times New Roman"/>
              </a:rPr>
              <a:t> </a:t>
            </a:r>
            <a:r>
              <a:rPr lang="tr-TR" spc="-10" dirty="0">
                <a:solidFill>
                  <a:schemeClr val="tx1"/>
                </a:solidFill>
                <a:latin typeface="Times New Roman"/>
                <a:cs typeface="Times New Roman"/>
              </a:rPr>
              <a:t>giderilmelidir</a:t>
            </a:r>
            <a:r>
              <a:rPr lang="tr-TR" spc="-10" dirty="0" smtClean="0">
                <a:solidFill>
                  <a:schemeClr val="tx1"/>
                </a:solidFill>
                <a:latin typeface="Times New Roman"/>
                <a:cs typeface="Times New Roman"/>
              </a:rPr>
              <a:t>.</a:t>
            </a:r>
            <a:endParaRPr lang="tr-TR" sz="4000" dirty="0">
              <a:solidFill>
                <a:schemeClr val="tx1"/>
              </a:solidFill>
              <a:latin typeface="Times New Roman"/>
              <a:cs typeface="Times New Roman"/>
            </a:endParaRPr>
          </a:p>
          <a:p>
            <a:pPr marL="241300" marR="20320" indent="-228600">
              <a:buClr>
                <a:srgbClr val="92A199"/>
              </a:buClr>
              <a:buFont typeface="Arial MT"/>
              <a:buChar char="•"/>
              <a:tabLst>
                <a:tab pos="241300" algn="l"/>
              </a:tabLst>
            </a:pPr>
            <a:r>
              <a:rPr lang="tr-TR" b="1" dirty="0">
                <a:solidFill>
                  <a:schemeClr val="tx1"/>
                </a:solidFill>
                <a:latin typeface="Times New Roman"/>
                <a:cs typeface="Times New Roman"/>
              </a:rPr>
              <a:t>Kontrolü</a:t>
            </a:r>
            <a:r>
              <a:rPr lang="tr-TR" b="1" spc="-45" dirty="0">
                <a:solidFill>
                  <a:schemeClr val="tx1"/>
                </a:solidFill>
                <a:latin typeface="Times New Roman"/>
                <a:cs typeface="Times New Roman"/>
              </a:rPr>
              <a:t> </a:t>
            </a:r>
            <a:r>
              <a:rPr lang="tr-TR" b="1" dirty="0">
                <a:solidFill>
                  <a:schemeClr val="tx1"/>
                </a:solidFill>
                <a:latin typeface="Times New Roman"/>
                <a:cs typeface="Times New Roman"/>
              </a:rPr>
              <a:t>sürdürmek:</a:t>
            </a:r>
            <a:r>
              <a:rPr lang="tr-TR" b="1" spc="-100" dirty="0">
                <a:solidFill>
                  <a:schemeClr val="tx1"/>
                </a:solidFill>
                <a:latin typeface="Times New Roman"/>
                <a:cs typeface="Times New Roman"/>
              </a:rPr>
              <a:t> </a:t>
            </a:r>
            <a:r>
              <a:rPr lang="tr-TR" dirty="0">
                <a:solidFill>
                  <a:schemeClr val="tx1"/>
                </a:solidFill>
                <a:latin typeface="Times New Roman"/>
                <a:cs typeface="Times New Roman"/>
              </a:rPr>
              <a:t>Tüm</a:t>
            </a:r>
            <a:r>
              <a:rPr lang="tr-TR" spc="-25" dirty="0">
                <a:solidFill>
                  <a:schemeClr val="tx1"/>
                </a:solidFill>
                <a:latin typeface="Times New Roman"/>
                <a:cs typeface="Times New Roman"/>
              </a:rPr>
              <a:t> </a:t>
            </a:r>
            <a:r>
              <a:rPr lang="tr-TR" dirty="0">
                <a:solidFill>
                  <a:schemeClr val="tx1"/>
                </a:solidFill>
                <a:latin typeface="Times New Roman"/>
                <a:cs typeface="Times New Roman"/>
              </a:rPr>
              <a:t>çocuklar</a:t>
            </a:r>
            <a:r>
              <a:rPr lang="tr-TR" spc="-30" dirty="0">
                <a:solidFill>
                  <a:schemeClr val="tx1"/>
                </a:solidFill>
                <a:latin typeface="Times New Roman"/>
                <a:cs typeface="Times New Roman"/>
              </a:rPr>
              <a:t> </a:t>
            </a:r>
            <a:r>
              <a:rPr lang="tr-TR" spc="-5" dirty="0">
                <a:solidFill>
                  <a:schemeClr val="tx1"/>
                </a:solidFill>
                <a:latin typeface="Times New Roman"/>
                <a:cs typeface="Times New Roman"/>
              </a:rPr>
              <a:t>sınırları </a:t>
            </a:r>
            <a:r>
              <a:rPr lang="tr-TR" spc="-785" dirty="0">
                <a:solidFill>
                  <a:schemeClr val="tx1"/>
                </a:solidFill>
                <a:latin typeface="Times New Roman"/>
                <a:cs typeface="Times New Roman"/>
              </a:rPr>
              <a:t> </a:t>
            </a:r>
            <a:r>
              <a:rPr lang="tr-TR" dirty="0">
                <a:solidFill>
                  <a:schemeClr val="tx1"/>
                </a:solidFill>
                <a:latin typeface="Times New Roman"/>
                <a:cs typeface="Times New Roman"/>
              </a:rPr>
              <a:t>zorlamayı </a:t>
            </a:r>
            <a:r>
              <a:rPr lang="tr-TR" spc="-15" dirty="0">
                <a:solidFill>
                  <a:schemeClr val="tx1"/>
                </a:solidFill>
                <a:latin typeface="Times New Roman"/>
                <a:cs typeface="Times New Roman"/>
              </a:rPr>
              <a:t>denerler, </a:t>
            </a:r>
            <a:r>
              <a:rPr lang="tr-TR" dirty="0">
                <a:solidFill>
                  <a:schemeClr val="tx1"/>
                </a:solidFill>
                <a:latin typeface="Times New Roman"/>
                <a:cs typeface="Times New Roman"/>
              </a:rPr>
              <a:t>bu durumda </a:t>
            </a:r>
            <a:r>
              <a:rPr lang="tr-TR" spc="-125" dirty="0">
                <a:solidFill>
                  <a:schemeClr val="tx1"/>
                </a:solidFill>
                <a:latin typeface="Times New Roman"/>
                <a:cs typeface="Times New Roman"/>
              </a:rPr>
              <a:t>başarısız </a:t>
            </a:r>
            <a:r>
              <a:rPr lang="tr-TR" spc="-120" dirty="0">
                <a:solidFill>
                  <a:schemeClr val="tx1"/>
                </a:solidFill>
                <a:latin typeface="Times New Roman"/>
                <a:cs typeface="Times New Roman"/>
              </a:rPr>
              <a:t> </a:t>
            </a:r>
            <a:r>
              <a:rPr lang="tr-TR" dirty="0">
                <a:solidFill>
                  <a:schemeClr val="tx1"/>
                </a:solidFill>
                <a:latin typeface="Times New Roman"/>
                <a:cs typeface="Times New Roman"/>
              </a:rPr>
              <a:t>hissedilmemeli</a:t>
            </a:r>
            <a:r>
              <a:rPr lang="tr-TR" spc="-50" dirty="0">
                <a:solidFill>
                  <a:schemeClr val="tx1"/>
                </a:solidFill>
                <a:latin typeface="Times New Roman"/>
                <a:cs typeface="Times New Roman"/>
              </a:rPr>
              <a:t> </a:t>
            </a:r>
            <a:r>
              <a:rPr lang="tr-TR" dirty="0">
                <a:solidFill>
                  <a:schemeClr val="tx1"/>
                </a:solidFill>
                <a:latin typeface="Times New Roman"/>
                <a:cs typeface="Times New Roman"/>
              </a:rPr>
              <a:t>ve</a:t>
            </a:r>
            <a:r>
              <a:rPr lang="tr-TR" spc="10" dirty="0">
                <a:solidFill>
                  <a:schemeClr val="tx1"/>
                </a:solidFill>
                <a:latin typeface="Times New Roman"/>
                <a:cs typeface="Times New Roman"/>
              </a:rPr>
              <a:t> </a:t>
            </a:r>
            <a:r>
              <a:rPr lang="tr-TR" dirty="0">
                <a:solidFill>
                  <a:schemeClr val="tx1"/>
                </a:solidFill>
                <a:latin typeface="Times New Roman"/>
                <a:cs typeface="Times New Roman"/>
              </a:rPr>
              <a:t>çocuk</a:t>
            </a:r>
            <a:r>
              <a:rPr lang="tr-TR" spc="-25" dirty="0">
                <a:solidFill>
                  <a:schemeClr val="tx1"/>
                </a:solidFill>
                <a:latin typeface="Times New Roman"/>
                <a:cs typeface="Times New Roman"/>
              </a:rPr>
              <a:t> </a:t>
            </a:r>
            <a:r>
              <a:rPr lang="tr-TR" dirty="0">
                <a:solidFill>
                  <a:schemeClr val="tx1"/>
                </a:solidFill>
                <a:latin typeface="Times New Roman"/>
                <a:cs typeface="Times New Roman"/>
              </a:rPr>
              <a:t>negatif</a:t>
            </a:r>
            <a:r>
              <a:rPr lang="tr-TR" spc="-25" dirty="0">
                <a:solidFill>
                  <a:schemeClr val="tx1"/>
                </a:solidFill>
                <a:latin typeface="Times New Roman"/>
                <a:cs typeface="Times New Roman"/>
              </a:rPr>
              <a:t> </a:t>
            </a:r>
            <a:r>
              <a:rPr lang="tr-TR" dirty="0" smtClean="0">
                <a:solidFill>
                  <a:schemeClr val="tx1"/>
                </a:solidFill>
                <a:latin typeface="Times New Roman"/>
                <a:cs typeface="Times New Roman"/>
              </a:rPr>
              <a:t>özellikte </a:t>
            </a:r>
            <a:r>
              <a:rPr lang="tr-TR" spc="-10" dirty="0" smtClean="0">
                <a:solidFill>
                  <a:schemeClr val="tx1"/>
                </a:solidFill>
                <a:latin typeface="Times New Roman"/>
                <a:cs typeface="Times New Roman"/>
              </a:rPr>
              <a:t>algılanmamalıdır.</a:t>
            </a:r>
          </a:p>
        </p:txBody>
      </p:sp>
    </p:spTree>
    <p:extLst>
      <p:ext uri="{BB962C8B-B14F-4D97-AF65-F5344CB8AC3E}">
        <p14:creationId xmlns:p14="http://schemas.microsoft.com/office/powerpoint/2010/main" val="308980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SINIR KOYMA NEDİR?</a:t>
            </a:r>
            <a:endParaRPr lang="tr-TR" dirty="0"/>
          </a:p>
        </p:txBody>
      </p:sp>
      <p:sp>
        <p:nvSpPr>
          <p:cNvPr id="3" name="İçerik Yer Tutucusu 2"/>
          <p:cNvSpPr>
            <a:spLocks noGrp="1"/>
          </p:cNvSpPr>
          <p:nvPr>
            <p:ph idx="1"/>
          </p:nvPr>
        </p:nvSpPr>
        <p:spPr/>
        <p:txBody>
          <a:bodyPr/>
          <a:lstStyle/>
          <a:p>
            <a:r>
              <a:rPr lang="tr-TR" b="1" dirty="0" smtClean="0"/>
              <a:t>Sınır </a:t>
            </a:r>
            <a:r>
              <a:rPr lang="tr-TR" b="1" dirty="0"/>
              <a:t>koyma, öğrencilerin hangi davranışlarının kabul edilebilir olduğunu anlamalarına yardımcı olacak açık prensipler belirleme, kurallar koyma ve tanımlar yapma becerisidir.</a:t>
            </a:r>
          </a:p>
          <a:p>
            <a:r>
              <a:rPr lang="tr-TR" b="1" dirty="0"/>
              <a:t>Bu beceriyi sürdürebilme ve yeni sorunlar karşısında yeni çözümler üretebilme yeteneğine karşılık gelmektedir.</a:t>
            </a:r>
          </a:p>
          <a:p>
            <a:endParaRPr lang="tr-TR" dirty="0"/>
          </a:p>
        </p:txBody>
      </p:sp>
    </p:spTree>
    <p:extLst>
      <p:ext uri="{BB962C8B-B14F-4D97-AF65-F5344CB8AC3E}">
        <p14:creationId xmlns:p14="http://schemas.microsoft.com/office/powerpoint/2010/main" val="299834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FF0000"/>
                </a:solidFill>
                <a:latin typeface="Times New Roman"/>
                <a:cs typeface="Times New Roman"/>
              </a:rPr>
              <a:t>SINIR</a:t>
            </a:r>
            <a:r>
              <a:rPr lang="tr-TR" sz="2800" b="1" spc="-20" dirty="0">
                <a:solidFill>
                  <a:srgbClr val="FF0000"/>
                </a:solidFill>
                <a:latin typeface="Times New Roman"/>
                <a:cs typeface="Times New Roman"/>
              </a:rPr>
              <a:t> </a:t>
            </a:r>
            <a:r>
              <a:rPr lang="tr-TR" sz="2800" b="1" dirty="0">
                <a:solidFill>
                  <a:srgbClr val="FF0000"/>
                </a:solidFill>
                <a:latin typeface="Times New Roman"/>
                <a:cs typeface="Times New Roman"/>
              </a:rPr>
              <a:t>KOYMANIN</a:t>
            </a:r>
            <a:r>
              <a:rPr lang="tr-TR" sz="2800" b="1" spc="-40" dirty="0">
                <a:solidFill>
                  <a:srgbClr val="FF0000"/>
                </a:solidFill>
                <a:latin typeface="Times New Roman"/>
                <a:cs typeface="Times New Roman"/>
              </a:rPr>
              <a:t> </a:t>
            </a:r>
            <a:r>
              <a:rPr lang="tr-TR" sz="2800" b="1" dirty="0">
                <a:solidFill>
                  <a:srgbClr val="FF0000"/>
                </a:solidFill>
                <a:latin typeface="Times New Roman"/>
                <a:cs typeface="Times New Roman"/>
              </a:rPr>
              <a:t>İŞE</a:t>
            </a:r>
            <a:r>
              <a:rPr lang="tr-TR" sz="2800" b="1" spc="-80" dirty="0">
                <a:solidFill>
                  <a:srgbClr val="FF0000"/>
                </a:solidFill>
                <a:latin typeface="Times New Roman"/>
                <a:cs typeface="Times New Roman"/>
              </a:rPr>
              <a:t> </a:t>
            </a:r>
            <a:r>
              <a:rPr lang="tr-TR" sz="2800" b="1" spc="-20" dirty="0">
                <a:solidFill>
                  <a:srgbClr val="FF0000"/>
                </a:solidFill>
                <a:latin typeface="Times New Roman"/>
                <a:cs typeface="Times New Roman"/>
              </a:rPr>
              <a:t>YARAMADIĞI</a:t>
            </a:r>
            <a:r>
              <a:rPr lang="tr-TR" sz="2800" b="1" dirty="0">
                <a:solidFill>
                  <a:srgbClr val="FF0000"/>
                </a:solidFill>
                <a:latin typeface="Times New Roman"/>
                <a:cs typeface="Times New Roman"/>
              </a:rPr>
              <a:t/>
            </a:r>
            <a:br>
              <a:rPr lang="tr-TR" sz="2800" b="1" dirty="0">
                <a:solidFill>
                  <a:srgbClr val="FF0000"/>
                </a:solidFill>
                <a:latin typeface="Times New Roman"/>
                <a:cs typeface="Times New Roman"/>
              </a:rPr>
            </a:br>
            <a:r>
              <a:rPr lang="tr-TR" sz="2800" b="1" dirty="0">
                <a:solidFill>
                  <a:srgbClr val="FF0000"/>
                </a:solidFill>
                <a:latin typeface="Times New Roman"/>
                <a:cs typeface="Times New Roman"/>
              </a:rPr>
              <a:t>D</a:t>
            </a:r>
            <a:r>
              <a:rPr lang="tr-TR" sz="2800" b="1" spc="5" dirty="0">
                <a:solidFill>
                  <a:srgbClr val="FF0000"/>
                </a:solidFill>
                <a:latin typeface="Times New Roman"/>
                <a:cs typeface="Times New Roman"/>
              </a:rPr>
              <a:t>U</a:t>
            </a:r>
            <a:r>
              <a:rPr lang="tr-TR" sz="2800" b="1" dirty="0">
                <a:solidFill>
                  <a:srgbClr val="FF0000"/>
                </a:solidFill>
                <a:latin typeface="Times New Roman"/>
                <a:cs typeface="Times New Roman"/>
              </a:rPr>
              <a:t>R</a:t>
            </a:r>
            <a:r>
              <a:rPr lang="tr-TR" sz="2800" b="1" spc="5" dirty="0">
                <a:solidFill>
                  <a:srgbClr val="FF0000"/>
                </a:solidFill>
                <a:latin typeface="Times New Roman"/>
                <a:cs typeface="Times New Roman"/>
              </a:rPr>
              <a:t>U</a:t>
            </a:r>
            <a:r>
              <a:rPr lang="tr-TR" sz="2800" b="1" dirty="0">
                <a:solidFill>
                  <a:srgbClr val="FF0000"/>
                </a:solidFill>
                <a:latin typeface="Times New Roman"/>
                <a:cs typeface="Times New Roman"/>
              </a:rPr>
              <a:t>MLA</a:t>
            </a:r>
            <a:r>
              <a:rPr lang="tr-TR" sz="2800" b="1" spc="5" dirty="0">
                <a:solidFill>
                  <a:srgbClr val="FF0000"/>
                </a:solidFill>
                <a:latin typeface="Times New Roman"/>
                <a:cs typeface="Times New Roman"/>
              </a:rPr>
              <a:t>R</a:t>
            </a:r>
            <a:r>
              <a:rPr lang="tr-TR" sz="2800" b="1" dirty="0">
                <a:solidFill>
                  <a:srgbClr val="FF0000"/>
                </a:solidFill>
                <a:latin typeface="Times New Roman"/>
                <a:cs typeface="Times New Roman"/>
              </a:rPr>
              <a:t>DA</a:t>
            </a:r>
            <a:r>
              <a:rPr lang="tr-TR" sz="2800" b="1" spc="-185" dirty="0">
                <a:solidFill>
                  <a:srgbClr val="FF0000"/>
                </a:solidFill>
                <a:latin typeface="Times New Roman"/>
                <a:cs typeface="Times New Roman"/>
              </a:rPr>
              <a:t> </a:t>
            </a:r>
            <a:r>
              <a:rPr lang="tr-TR" sz="2800" b="1" spc="-175" dirty="0">
                <a:solidFill>
                  <a:srgbClr val="FF0000"/>
                </a:solidFill>
                <a:latin typeface="Times New Roman"/>
                <a:cs typeface="Times New Roman"/>
              </a:rPr>
              <a:t>Y</a:t>
            </a:r>
            <a:r>
              <a:rPr lang="tr-TR" sz="2800" b="1" dirty="0">
                <a:solidFill>
                  <a:srgbClr val="FF0000"/>
                </a:solidFill>
                <a:latin typeface="Times New Roman"/>
                <a:cs typeface="Times New Roman"/>
              </a:rPr>
              <a:t>APILM</a:t>
            </a:r>
            <a:r>
              <a:rPr lang="tr-TR" sz="2800" b="1" spc="5" dirty="0">
                <a:solidFill>
                  <a:srgbClr val="FF0000"/>
                </a:solidFill>
                <a:latin typeface="Times New Roman"/>
                <a:cs typeface="Times New Roman"/>
              </a:rPr>
              <a:t>A</a:t>
            </a:r>
            <a:r>
              <a:rPr lang="tr-TR" sz="2800" b="1" dirty="0">
                <a:solidFill>
                  <a:srgbClr val="FF0000"/>
                </a:solidFill>
                <a:latin typeface="Times New Roman"/>
                <a:cs typeface="Times New Roman"/>
              </a:rPr>
              <a:t>SI</a:t>
            </a:r>
            <a:r>
              <a:rPr lang="tr-TR" sz="2800" b="1" spc="-30" dirty="0">
                <a:solidFill>
                  <a:srgbClr val="FF0000"/>
                </a:solidFill>
                <a:latin typeface="Times New Roman"/>
                <a:cs typeface="Times New Roman"/>
              </a:rPr>
              <a:t> </a:t>
            </a:r>
            <a:r>
              <a:rPr lang="tr-TR" sz="2800" b="1" dirty="0">
                <a:solidFill>
                  <a:srgbClr val="FF0000"/>
                </a:solidFill>
                <a:latin typeface="Times New Roman"/>
                <a:cs typeface="Times New Roman"/>
              </a:rPr>
              <a:t>GEREK</a:t>
            </a:r>
            <a:r>
              <a:rPr lang="tr-TR" sz="2800" b="1" spc="-10" dirty="0">
                <a:solidFill>
                  <a:srgbClr val="FF0000"/>
                </a:solidFill>
                <a:latin typeface="Times New Roman"/>
                <a:cs typeface="Times New Roman"/>
              </a:rPr>
              <a:t>E</a:t>
            </a:r>
            <a:r>
              <a:rPr lang="tr-TR" sz="2800" b="1" dirty="0">
                <a:solidFill>
                  <a:srgbClr val="FF0000"/>
                </a:solidFill>
                <a:latin typeface="Times New Roman"/>
                <a:cs typeface="Times New Roman"/>
              </a:rPr>
              <a:t>NLER</a:t>
            </a:r>
            <a:endParaRPr lang="tr-TR" sz="2800" b="1" dirty="0">
              <a:solidFill>
                <a:srgbClr val="FF0000"/>
              </a:solidFill>
            </a:endParaRPr>
          </a:p>
        </p:txBody>
      </p:sp>
      <p:sp>
        <p:nvSpPr>
          <p:cNvPr id="3" name="İçerik Yer Tutucusu 2"/>
          <p:cNvSpPr>
            <a:spLocks noGrp="1"/>
          </p:cNvSpPr>
          <p:nvPr>
            <p:ph idx="1"/>
          </p:nvPr>
        </p:nvSpPr>
        <p:spPr/>
        <p:txBody>
          <a:bodyPr/>
          <a:lstStyle/>
          <a:p>
            <a:r>
              <a:rPr lang="tr-TR" b="1" spc="25" dirty="0" smtClean="0">
                <a:solidFill>
                  <a:schemeClr val="tx1"/>
                </a:solidFill>
                <a:latin typeface="Times New Roman"/>
                <a:cs typeface="Times New Roman"/>
              </a:rPr>
              <a:t>Şiddete</a:t>
            </a:r>
            <a:r>
              <a:rPr lang="tr-TR" b="1" spc="-20" dirty="0" smtClean="0">
                <a:solidFill>
                  <a:schemeClr val="tx1"/>
                </a:solidFill>
                <a:latin typeface="Times New Roman"/>
                <a:cs typeface="Times New Roman"/>
              </a:rPr>
              <a:t> </a:t>
            </a:r>
            <a:r>
              <a:rPr lang="tr-TR" b="1" dirty="0">
                <a:solidFill>
                  <a:schemeClr val="tx1"/>
                </a:solidFill>
                <a:latin typeface="Times New Roman"/>
                <a:cs typeface="Times New Roman"/>
              </a:rPr>
              <a:t>kesinlikle</a:t>
            </a:r>
            <a:r>
              <a:rPr lang="tr-TR" b="1" spc="-30" dirty="0">
                <a:solidFill>
                  <a:schemeClr val="tx1"/>
                </a:solidFill>
                <a:latin typeface="Times New Roman"/>
                <a:cs typeface="Times New Roman"/>
              </a:rPr>
              <a:t> </a:t>
            </a:r>
            <a:r>
              <a:rPr lang="tr-TR" b="1" dirty="0">
                <a:solidFill>
                  <a:schemeClr val="tx1"/>
                </a:solidFill>
                <a:latin typeface="Times New Roman"/>
                <a:cs typeface="Times New Roman"/>
              </a:rPr>
              <a:t>göz</a:t>
            </a:r>
            <a:r>
              <a:rPr lang="tr-TR" b="1" spc="-15" dirty="0">
                <a:solidFill>
                  <a:schemeClr val="tx1"/>
                </a:solidFill>
                <a:latin typeface="Times New Roman"/>
                <a:cs typeface="Times New Roman"/>
              </a:rPr>
              <a:t> </a:t>
            </a:r>
            <a:r>
              <a:rPr lang="tr-TR" b="1" dirty="0">
                <a:solidFill>
                  <a:schemeClr val="tx1"/>
                </a:solidFill>
                <a:latin typeface="Times New Roman"/>
                <a:cs typeface="Times New Roman"/>
              </a:rPr>
              <a:t>yummama:</a:t>
            </a:r>
            <a:r>
              <a:rPr lang="tr-TR" b="1" spc="-40" dirty="0">
                <a:solidFill>
                  <a:schemeClr val="tx1"/>
                </a:solidFill>
                <a:latin typeface="Times New Roman"/>
                <a:cs typeface="Times New Roman"/>
              </a:rPr>
              <a:t> </a:t>
            </a:r>
            <a:r>
              <a:rPr lang="tr-TR" dirty="0">
                <a:solidFill>
                  <a:schemeClr val="tx1"/>
                </a:solidFill>
                <a:latin typeface="Times New Roman"/>
                <a:cs typeface="Times New Roman"/>
              </a:rPr>
              <a:t>Çocuk şiddet</a:t>
            </a:r>
            <a:r>
              <a:rPr lang="tr-TR" spc="-20" dirty="0">
                <a:solidFill>
                  <a:schemeClr val="tx1"/>
                </a:solidFill>
                <a:latin typeface="Times New Roman"/>
                <a:cs typeface="Times New Roman"/>
              </a:rPr>
              <a:t> </a:t>
            </a:r>
            <a:r>
              <a:rPr lang="tr-TR" dirty="0">
                <a:solidFill>
                  <a:schemeClr val="tx1"/>
                </a:solidFill>
                <a:latin typeface="Times New Roman"/>
                <a:cs typeface="Times New Roman"/>
              </a:rPr>
              <a:t>u</a:t>
            </a:r>
            <a:r>
              <a:rPr lang="tr-TR" spc="5" dirty="0">
                <a:solidFill>
                  <a:schemeClr val="tx1"/>
                </a:solidFill>
                <a:latin typeface="Times New Roman"/>
                <a:cs typeface="Times New Roman"/>
              </a:rPr>
              <a:t>y</a:t>
            </a:r>
            <a:r>
              <a:rPr lang="tr-TR" dirty="0">
                <a:solidFill>
                  <a:schemeClr val="tx1"/>
                </a:solidFill>
                <a:latin typeface="Times New Roman"/>
                <a:cs typeface="Times New Roman"/>
              </a:rPr>
              <a:t>g</a:t>
            </a:r>
            <a:r>
              <a:rPr lang="tr-TR" spc="5" dirty="0">
                <a:solidFill>
                  <a:schemeClr val="tx1"/>
                </a:solidFill>
                <a:latin typeface="Times New Roman"/>
                <a:cs typeface="Times New Roman"/>
              </a:rPr>
              <a:t>u</a:t>
            </a:r>
            <a:r>
              <a:rPr lang="tr-TR" dirty="0">
                <a:solidFill>
                  <a:schemeClr val="tx1"/>
                </a:solidFill>
                <a:latin typeface="Times New Roman"/>
                <a:cs typeface="Times New Roman"/>
              </a:rPr>
              <a:t>lamaya</a:t>
            </a:r>
            <a:r>
              <a:rPr lang="tr-TR" spc="-35" dirty="0">
                <a:solidFill>
                  <a:schemeClr val="tx1"/>
                </a:solidFill>
                <a:latin typeface="Times New Roman"/>
                <a:cs typeface="Times New Roman"/>
              </a:rPr>
              <a:t> </a:t>
            </a:r>
            <a:r>
              <a:rPr lang="tr-TR" dirty="0">
                <a:solidFill>
                  <a:schemeClr val="tx1"/>
                </a:solidFill>
                <a:latin typeface="Times New Roman"/>
                <a:cs typeface="Times New Roman"/>
              </a:rPr>
              <a:t>d</a:t>
            </a:r>
            <a:r>
              <a:rPr lang="tr-TR" spc="5" dirty="0">
                <a:solidFill>
                  <a:schemeClr val="tx1"/>
                </a:solidFill>
                <a:latin typeface="Times New Roman"/>
                <a:cs typeface="Times New Roman"/>
              </a:rPr>
              <a:t>e</a:t>
            </a:r>
            <a:r>
              <a:rPr lang="tr-TR" dirty="0">
                <a:solidFill>
                  <a:schemeClr val="tx1"/>
                </a:solidFill>
                <a:latin typeface="Times New Roman"/>
                <a:cs typeface="Times New Roman"/>
              </a:rPr>
              <a:t>v</a:t>
            </a:r>
            <a:r>
              <a:rPr lang="tr-TR" spc="5" dirty="0">
                <a:solidFill>
                  <a:schemeClr val="tx1"/>
                </a:solidFill>
                <a:latin typeface="Times New Roman"/>
                <a:cs typeface="Times New Roman"/>
              </a:rPr>
              <a:t>a</a:t>
            </a:r>
            <a:r>
              <a:rPr lang="tr-TR" dirty="0">
                <a:solidFill>
                  <a:schemeClr val="tx1"/>
                </a:solidFill>
                <a:latin typeface="Times New Roman"/>
                <a:cs typeface="Times New Roman"/>
              </a:rPr>
              <a:t>m</a:t>
            </a:r>
            <a:r>
              <a:rPr lang="tr-TR" spc="-30" dirty="0">
                <a:solidFill>
                  <a:schemeClr val="tx1"/>
                </a:solidFill>
                <a:latin typeface="Times New Roman"/>
                <a:cs typeface="Times New Roman"/>
              </a:rPr>
              <a:t> </a:t>
            </a:r>
            <a:r>
              <a:rPr lang="tr-TR" dirty="0">
                <a:solidFill>
                  <a:schemeClr val="tx1"/>
                </a:solidFill>
                <a:latin typeface="Times New Roman"/>
                <a:cs typeface="Times New Roman"/>
              </a:rPr>
              <a:t>e</a:t>
            </a:r>
            <a:r>
              <a:rPr lang="tr-TR" spc="10" dirty="0">
                <a:solidFill>
                  <a:schemeClr val="tx1"/>
                </a:solidFill>
                <a:latin typeface="Times New Roman"/>
                <a:cs typeface="Times New Roman"/>
              </a:rPr>
              <a:t>d</a:t>
            </a:r>
            <a:r>
              <a:rPr lang="tr-TR" dirty="0">
                <a:solidFill>
                  <a:schemeClr val="tx1"/>
                </a:solidFill>
                <a:latin typeface="Times New Roman"/>
                <a:cs typeface="Times New Roman"/>
              </a:rPr>
              <a:t>erse</a:t>
            </a:r>
            <a:r>
              <a:rPr lang="tr-TR" spc="-15" dirty="0">
                <a:solidFill>
                  <a:schemeClr val="tx1"/>
                </a:solidFill>
                <a:latin typeface="Times New Roman"/>
                <a:cs typeface="Times New Roman"/>
              </a:rPr>
              <a:t> </a:t>
            </a:r>
            <a:r>
              <a:rPr lang="tr-TR" dirty="0">
                <a:solidFill>
                  <a:schemeClr val="tx1"/>
                </a:solidFill>
                <a:latin typeface="Times New Roman"/>
                <a:cs typeface="Times New Roman"/>
              </a:rPr>
              <a:t>ç</a:t>
            </a:r>
            <a:r>
              <a:rPr lang="tr-TR" spc="10" dirty="0">
                <a:solidFill>
                  <a:schemeClr val="tx1"/>
                </a:solidFill>
                <a:latin typeface="Times New Roman"/>
                <a:cs typeface="Times New Roman"/>
              </a:rPr>
              <a:t>o</a:t>
            </a:r>
            <a:r>
              <a:rPr lang="tr-TR" dirty="0">
                <a:solidFill>
                  <a:schemeClr val="tx1"/>
                </a:solidFill>
                <a:latin typeface="Times New Roman"/>
                <a:cs typeface="Times New Roman"/>
              </a:rPr>
              <a:t>c</a:t>
            </a:r>
            <a:r>
              <a:rPr lang="tr-TR" spc="10" dirty="0">
                <a:solidFill>
                  <a:schemeClr val="tx1"/>
                </a:solidFill>
                <a:latin typeface="Times New Roman"/>
                <a:cs typeface="Times New Roman"/>
              </a:rPr>
              <a:t>u</a:t>
            </a:r>
            <a:r>
              <a:rPr lang="tr-TR" dirty="0">
                <a:solidFill>
                  <a:schemeClr val="tx1"/>
                </a:solidFill>
                <a:latin typeface="Times New Roman"/>
                <a:cs typeface="Times New Roman"/>
              </a:rPr>
              <a:t>ğa  öfkelenmeden</a:t>
            </a:r>
            <a:r>
              <a:rPr lang="tr-TR" spc="-40" dirty="0">
                <a:solidFill>
                  <a:schemeClr val="tx1"/>
                </a:solidFill>
                <a:latin typeface="Times New Roman"/>
                <a:cs typeface="Times New Roman"/>
              </a:rPr>
              <a:t> </a:t>
            </a:r>
            <a:r>
              <a:rPr lang="tr-TR" spc="-5" dirty="0">
                <a:solidFill>
                  <a:schemeClr val="tx1"/>
                </a:solidFill>
                <a:latin typeface="Times New Roman"/>
                <a:cs typeface="Times New Roman"/>
              </a:rPr>
              <a:t>fiziksel</a:t>
            </a:r>
            <a:r>
              <a:rPr lang="tr-TR" spc="-15" dirty="0">
                <a:solidFill>
                  <a:schemeClr val="tx1"/>
                </a:solidFill>
                <a:latin typeface="Times New Roman"/>
                <a:cs typeface="Times New Roman"/>
              </a:rPr>
              <a:t> </a:t>
            </a:r>
            <a:r>
              <a:rPr lang="tr-TR" dirty="0">
                <a:solidFill>
                  <a:schemeClr val="tx1"/>
                </a:solidFill>
                <a:latin typeface="Times New Roman"/>
                <a:cs typeface="Times New Roman"/>
              </a:rPr>
              <a:t>olarak</a:t>
            </a:r>
            <a:r>
              <a:rPr lang="tr-TR" spc="-15" dirty="0">
                <a:solidFill>
                  <a:schemeClr val="tx1"/>
                </a:solidFill>
                <a:latin typeface="Times New Roman"/>
                <a:cs typeface="Times New Roman"/>
              </a:rPr>
              <a:t> </a:t>
            </a:r>
            <a:r>
              <a:rPr lang="tr-TR" spc="-15" dirty="0" smtClean="0">
                <a:solidFill>
                  <a:schemeClr val="tx1"/>
                </a:solidFill>
                <a:latin typeface="Times New Roman"/>
                <a:cs typeface="Times New Roman"/>
              </a:rPr>
              <a:t>engellenir. </a:t>
            </a:r>
            <a:r>
              <a:rPr lang="tr-TR" dirty="0" smtClean="0">
                <a:solidFill>
                  <a:schemeClr val="tx1"/>
                </a:solidFill>
                <a:latin typeface="Times New Roman"/>
                <a:cs typeface="Times New Roman"/>
              </a:rPr>
              <a:t>Çocuğun</a:t>
            </a:r>
            <a:r>
              <a:rPr lang="tr-TR" spc="-25" dirty="0" smtClean="0">
                <a:solidFill>
                  <a:schemeClr val="tx1"/>
                </a:solidFill>
                <a:latin typeface="Times New Roman"/>
                <a:cs typeface="Times New Roman"/>
              </a:rPr>
              <a:t> </a:t>
            </a:r>
            <a:r>
              <a:rPr lang="tr-TR" dirty="0">
                <a:solidFill>
                  <a:schemeClr val="tx1"/>
                </a:solidFill>
                <a:latin typeface="Times New Roman"/>
                <a:cs typeface="Times New Roman"/>
              </a:rPr>
              <a:t>öfke</a:t>
            </a:r>
            <a:r>
              <a:rPr lang="tr-TR" spc="-15" dirty="0">
                <a:solidFill>
                  <a:schemeClr val="tx1"/>
                </a:solidFill>
                <a:latin typeface="Times New Roman"/>
                <a:cs typeface="Times New Roman"/>
              </a:rPr>
              <a:t> </a:t>
            </a:r>
            <a:r>
              <a:rPr lang="tr-TR" dirty="0">
                <a:solidFill>
                  <a:schemeClr val="tx1"/>
                </a:solidFill>
                <a:latin typeface="Times New Roman"/>
                <a:cs typeface="Times New Roman"/>
              </a:rPr>
              <a:t>ve</a:t>
            </a:r>
            <a:r>
              <a:rPr lang="tr-TR" spc="10" dirty="0">
                <a:solidFill>
                  <a:schemeClr val="tx1"/>
                </a:solidFill>
                <a:latin typeface="Times New Roman"/>
                <a:cs typeface="Times New Roman"/>
              </a:rPr>
              <a:t> </a:t>
            </a:r>
            <a:r>
              <a:rPr lang="tr-TR" dirty="0">
                <a:solidFill>
                  <a:schemeClr val="tx1"/>
                </a:solidFill>
                <a:latin typeface="Times New Roman"/>
                <a:cs typeface="Times New Roman"/>
              </a:rPr>
              <a:t>yalnızlık</a:t>
            </a:r>
            <a:r>
              <a:rPr lang="tr-TR" spc="-25" dirty="0">
                <a:solidFill>
                  <a:schemeClr val="tx1"/>
                </a:solidFill>
                <a:latin typeface="Times New Roman"/>
                <a:cs typeface="Times New Roman"/>
              </a:rPr>
              <a:t> </a:t>
            </a:r>
            <a:r>
              <a:rPr lang="tr-TR" dirty="0">
                <a:solidFill>
                  <a:schemeClr val="tx1"/>
                </a:solidFill>
                <a:latin typeface="Times New Roman"/>
                <a:cs typeface="Times New Roman"/>
              </a:rPr>
              <a:t>isteğine</a:t>
            </a:r>
            <a:r>
              <a:rPr lang="tr-TR" spc="-30" dirty="0">
                <a:solidFill>
                  <a:schemeClr val="tx1"/>
                </a:solidFill>
                <a:latin typeface="Times New Roman"/>
                <a:cs typeface="Times New Roman"/>
              </a:rPr>
              <a:t> </a:t>
            </a:r>
            <a:r>
              <a:rPr lang="tr-TR" dirty="0">
                <a:solidFill>
                  <a:schemeClr val="tx1"/>
                </a:solidFill>
                <a:latin typeface="Times New Roman"/>
                <a:cs typeface="Times New Roman"/>
              </a:rPr>
              <a:t>her zaman </a:t>
            </a:r>
            <a:r>
              <a:rPr lang="tr-TR" spc="-785" dirty="0">
                <a:solidFill>
                  <a:schemeClr val="tx1"/>
                </a:solidFill>
                <a:latin typeface="Times New Roman"/>
                <a:cs typeface="Times New Roman"/>
              </a:rPr>
              <a:t> </a:t>
            </a:r>
            <a:r>
              <a:rPr lang="tr-TR" spc="-5" dirty="0">
                <a:solidFill>
                  <a:schemeClr val="tx1"/>
                </a:solidFill>
                <a:latin typeface="Times New Roman"/>
                <a:cs typeface="Times New Roman"/>
              </a:rPr>
              <a:t>sa</a:t>
            </a:r>
            <a:r>
              <a:rPr lang="tr-TR" spc="5" dirty="0">
                <a:solidFill>
                  <a:schemeClr val="tx1"/>
                </a:solidFill>
                <a:latin typeface="Times New Roman"/>
                <a:cs typeface="Times New Roman"/>
              </a:rPr>
              <a:t>y</a:t>
            </a:r>
            <a:r>
              <a:rPr lang="tr-TR" dirty="0">
                <a:solidFill>
                  <a:schemeClr val="tx1"/>
                </a:solidFill>
                <a:latin typeface="Times New Roman"/>
                <a:cs typeface="Times New Roman"/>
              </a:rPr>
              <a:t>gı</a:t>
            </a:r>
            <a:r>
              <a:rPr lang="tr-TR" spc="-20" dirty="0">
                <a:solidFill>
                  <a:schemeClr val="tx1"/>
                </a:solidFill>
                <a:latin typeface="Times New Roman"/>
                <a:cs typeface="Times New Roman"/>
              </a:rPr>
              <a:t> </a:t>
            </a:r>
            <a:r>
              <a:rPr lang="tr-TR" dirty="0">
                <a:solidFill>
                  <a:schemeClr val="tx1"/>
                </a:solidFill>
                <a:latin typeface="Times New Roman"/>
                <a:cs typeface="Times New Roman"/>
              </a:rPr>
              <a:t>g</a:t>
            </a:r>
            <a:r>
              <a:rPr lang="tr-TR" spc="5" dirty="0">
                <a:solidFill>
                  <a:schemeClr val="tx1"/>
                </a:solidFill>
                <a:latin typeface="Times New Roman"/>
                <a:cs typeface="Times New Roman"/>
              </a:rPr>
              <a:t>ö</a:t>
            </a:r>
            <a:r>
              <a:rPr lang="tr-TR" spc="-5" dirty="0">
                <a:solidFill>
                  <a:schemeClr val="tx1"/>
                </a:solidFill>
                <a:latin typeface="Times New Roman"/>
                <a:cs typeface="Times New Roman"/>
              </a:rPr>
              <a:t>sterili</a:t>
            </a:r>
            <a:r>
              <a:rPr lang="tr-TR" spc="-185" dirty="0">
                <a:solidFill>
                  <a:schemeClr val="tx1"/>
                </a:solidFill>
                <a:latin typeface="Times New Roman"/>
                <a:cs typeface="Times New Roman"/>
              </a:rPr>
              <a:t>r</a:t>
            </a:r>
            <a:r>
              <a:rPr lang="tr-TR" dirty="0">
                <a:solidFill>
                  <a:schemeClr val="tx1"/>
                </a:solidFill>
                <a:latin typeface="Times New Roman"/>
                <a:cs typeface="Times New Roman"/>
              </a:rPr>
              <a:t>.</a:t>
            </a:r>
            <a:r>
              <a:rPr lang="tr-TR" spc="-200" dirty="0">
                <a:solidFill>
                  <a:schemeClr val="tx1"/>
                </a:solidFill>
                <a:latin typeface="Times New Roman"/>
                <a:cs typeface="Times New Roman"/>
              </a:rPr>
              <a:t> </a:t>
            </a:r>
            <a:r>
              <a:rPr lang="tr-TR" spc="-5" dirty="0">
                <a:solidFill>
                  <a:schemeClr val="tx1"/>
                </a:solidFill>
                <a:latin typeface="Times New Roman"/>
                <a:cs typeface="Times New Roman"/>
              </a:rPr>
              <a:t>An</a:t>
            </a:r>
            <a:r>
              <a:rPr lang="tr-TR" spc="5" dirty="0">
                <a:solidFill>
                  <a:schemeClr val="tx1"/>
                </a:solidFill>
                <a:latin typeface="Times New Roman"/>
                <a:cs typeface="Times New Roman"/>
              </a:rPr>
              <a:t>c</a:t>
            </a:r>
            <a:r>
              <a:rPr lang="tr-TR" dirty="0">
                <a:solidFill>
                  <a:schemeClr val="tx1"/>
                </a:solidFill>
                <a:latin typeface="Times New Roman"/>
                <a:cs typeface="Times New Roman"/>
              </a:rPr>
              <a:t>ak</a:t>
            </a:r>
            <a:r>
              <a:rPr lang="tr-TR" spc="-25" dirty="0">
                <a:solidFill>
                  <a:schemeClr val="tx1"/>
                </a:solidFill>
                <a:latin typeface="Times New Roman"/>
                <a:cs typeface="Times New Roman"/>
              </a:rPr>
              <a:t> şiddet</a:t>
            </a:r>
            <a:r>
              <a:rPr lang="tr-TR" spc="-20" dirty="0">
                <a:solidFill>
                  <a:schemeClr val="tx1"/>
                </a:solidFill>
                <a:latin typeface="Times New Roman"/>
                <a:cs typeface="Times New Roman"/>
              </a:rPr>
              <a:t> </a:t>
            </a:r>
            <a:r>
              <a:rPr lang="tr-TR" dirty="0">
                <a:solidFill>
                  <a:schemeClr val="tx1"/>
                </a:solidFill>
                <a:latin typeface="Times New Roman"/>
                <a:cs typeface="Times New Roman"/>
              </a:rPr>
              <a:t>u</a:t>
            </a:r>
            <a:r>
              <a:rPr lang="tr-TR" spc="5" dirty="0">
                <a:solidFill>
                  <a:schemeClr val="tx1"/>
                </a:solidFill>
                <a:latin typeface="Times New Roman"/>
                <a:cs typeface="Times New Roman"/>
              </a:rPr>
              <a:t>y</a:t>
            </a:r>
            <a:r>
              <a:rPr lang="tr-TR" dirty="0">
                <a:solidFill>
                  <a:schemeClr val="tx1"/>
                </a:solidFill>
                <a:latin typeface="Times New Roman"/>
                <a:cs typeface="Times New Roman"/>
              </a:rPr>
              <a:t>g</a:t>
            </a:r>
            <a:r>
              <a:rPr lang="tr-TR" spc="5" dirty="0">
                <a:solidFill>
                  <a:schemeClr val="tx1"/>
                </a:solidFill>
                <a:latin typeface="Times New Roman"/>
                <a:cs typeface="Times New Roman"/>
              </a:rPr>
              <a:t>u</a:t>
            </a:r>
            <a:r>
              <a:rPr lang="tr-TR" dirty="0">
                <a:solidFill>
                  <a:schemeClr val="tx1"/>
                </a:solidFill>
                <a:latin typeface="Times New Roman"/>
                <a:cs typeface="Times New Roman"/>
              </a:rPr>
              <a:t>lamasına  izin</a:t>
            </a:r>
            <a:r>
              <a:rPr lang="tr-TR" spc="-5" dirty="0">
                <a:solidFill>
                  <a:schemeClr val="tx1"/>
                </a:solidFill>
                <a:latin typeface="Times New Roman"/>
                <a:cs typeface="Times New Roman"/>
              </a:rPr>
              <a:t> </a:t>
            </a:r>
            <a:r>
              <a:rPr lang="tr-TR" dirty="0">
                <a:solidFill>
                  <a:schemeClr val="tx1"/>
                </a:solidFill>
                <a:latin typeface="Times New Roman"/>
                <a:cs typeface="Times New Roman"/>
              </a:rPr>
              <a:t>verilmez</a:t>
            </a:r>
            <a:r>
              <a:rPr lang="tr-TR" dirty="0" smtClean="0">
                <a:solidFill>
                  <a:schemeClr val="tx1"/>
                </a:solidFill>
                <a:latin typeface="Times New Roman"/>
                <a:cs typeface="Times New Roman"/>
              </a:rPr>
              <a:t>.</a:t>
            </a:r>
            <a:endParaRPr lang="tr-TR" spc="-155" dirty="0" smtClean="0">
              <a:solidFill>
                <a:schemeClr val="tx1"/>
              </a:solidFill>
              <a:latin typeface="Times New Roman"/>
              <a:cs typeface="Times New Roman"/>
            </a:endParaRPr>
          </a:p>
          <a:p>
            <a:r>
              <a:rPr lang="tr-TR" b="1" spc="-155" dirty="0" smtClean="0">
                <a:solidFill>
                  <a:schemeClr val="tx1"/>
                </a:solidFill>
                <a:latin typeface="Times New Roman"/>
                <a:cs typeface="Times New Roman"/>
              </a:rPr>
              <a:t>Davranış</a:t>
            </a:r>
            <a:r>
              <a:rPr lang="tr-TR" b="1" spc="-10" dirty="0" smtClean="0">
                <a:solidFill>
                  <a:schemeClr val="tx1"/>
                </a:solidFill>
                <a:latin typeface="Times New Roman"/>
                <a:cs typeface="Times New Roman"/>
              </a:rPr>
              <a:t> </a:t>
            </a:r>
            <a:r>
              <a:rPr lang="tr-TR" b="1" spc="-5" dirty="0">
                <a:solidFill>
                  <a:schemeClr val="tx1"/>
                </a:solidFill>
                <a:latin typeface="Times New Roman"/>
                <a:cs typeface="Times New Roman"/>
              </a:rPr>
              <a:t>problemlerini</a:t>
            </a:r>
            <a:r>
              <a:rPr lang="tr-TR" b="1" spc="25" dirty="0">
                <a:solidFill>
                  <a:schemeClr val="tx1"/>
                </a:solidFill>
                <a:latin typeface="Times New Roman"/>
                <a:cs typeface="Times New Roman"/>
              </a:rPr>
              <a:t> </a:t>
            </a:r>
            <a:r>
              <a:rPr lang="tr-TR" b="1" spc="-5" dirty="0">
                <a:solidFill>
                  <a:schemeClr val="tx1"/>
                </a:solidFill>
                <a:latin typeface="Times New Roman"/>
                <a:cs typeface="Times New Roman"/>
              </a:rPr>
              <a:t>tanıma: </a:t>
            </a:r>
            <a:r>
              <a:rPr lang="tr-TR" spc="-5" dirty="0">
                <a:solidFill>
                  <a:schemeClr val="tx1"/>
                </a:solidFill>
                <a:latin typeface="Times New Roman"/>
                <a:cs typeface="Times New Roman"/>
              </a:rPr>
              <a:t>Kronik </a:t>
            </a:r>
            <a:r>
              <a:rPr lang="tr-TR" dirty="0">
                <a:solidFill>
                  <a:schemeClr val="tx1"/>
                </a:solidFill>
                <a:latin typeface="Times New Roman"/>
                <a:cs typeface="Times New Roman"/>
              </a:rPr>
              <a:t> öfkeli</a:t>
            </a:r>
            <a:r>
              <a:rPr lang="tr-TR" spc="-10" dirty="0">
                <a:solidFill>
                  <a:schemeClr val="tx1"/>
                </a:solidFill>
                <a:latin typeface="Times New Roman"/>
                <a:cs typeface="Times New Roman"/>
              </a:rPr>
              <a:t> </a:t>
            </a:r>
            <a:r>
              <a:rPr lang="tr-TR" spc="-114" dirty="0">
                <a:solidFill>
                  <a:schemeClr val="tx1"/>
                </a:solidFill>
                <a:latin typeface="Times New Roman"/>
                <a:cs typeface="Times New Roman"/>
              </a:rPr>
              <a:t>davranışlar</a:t>
            </a:r>
            <a:r>
              <a:rPr lang="tr-TR" spc="5" dirty="0">
                <a:solidFill>
                  <a:schemeClr val="tx1"/>
                </a:solidFill>
                <a:latin typeface="Times New Roman"/>
                <a:cs typeface="Times New Roman"/>
              </a:rPr>
              <a:t> </a:t>
            </a:r>
            <a:r>
              <a:rPr lang="tr-TR" spc="-10" dirty="0">
                <a:solidFill>
                  <a:schemeClr val="tx1"/>
                </a:solidFill>
                <a:latin typeface="Times New Roman"/>
                <a:cs typeface="Times New Roman"/>
              </a:rPr>
              <a:t>sergileyen</a:t>
            </a:r>
            <a:r>
              <a:rPr lang="tr-TR" spc="-5" dirty="0">
                <a:solidFill>
                  <a:schemeClr val="tx1"/>
                </a:solidFill>
                <a:latin typeface="Times New Roman"/>
                <a:cs typeface="Times New Roman"/>
              </a:rPr>
              <a:t> </a:t>
            </a:r>
            <a:r>
              <a:rPr lang="tr-TR" dirty="0">
                <a:solidFill>
                  <a:schemeClr val="tx1"/>
                </a:solidFill>
                <a:latin typeface="Times New Roman"/>
                <a:cs typeface="Times New Roman"/>
              </a:rPr>
              <a:t>ya da</a:t>
            </a:r>
            <a:r>
              <a:rPr lang="tr-TR" spc="-5" dirty="0">
                <a:solidFill>
                  <a:schemeClr val="tx1"/>
                </a:solidFill>
                <a:latin typeface="Times New Roman"/>
                <a:cs typeface="Times New Roman"/>
              </a:rPr>
              <a:t> </a:t>
            </a:r>
            <a:r>
              <a:rPr lang="tr-TR" spc="-5" dirty="0" smtClean="0">
                <a:solidFill>
                  <a:schemeClr val="tx1"/>
                </a:solidFill>
                <a:latin typeface="Times New Roman"/>
                <a:cs typeface="Times New Roman"/>
              </a:rPr>
              <a:t>sürekli karşı</a:t>
            </a:r>
            <a:r>
              <a:rPr lang="tr-TR" dirty="0" smtClean="0">
                <a:solidFill>
                  <a:schemeClr val="tx1"/>
                </a:solidFill>
                <a:latin typeface="Times New Roman"/>
                <a:cs typeface="Times New Roman"/>
              </a:rPr>
              <a:t> </a:t>
            </a:r>
            <a:r>
              <a:rPr lang="tr-TR" dirty="0">
                <a:solidFill>
                  <a:schemeClr val="tx1"/>
                </a:solidFill>
                <a:latin typeface="Times New Roman"/>
                <a:cs typeface="Times New Roman"/>
              </a:rPr>
              <a:t>ko</a:t>
            </a:r>
            <a:r>
              <a:rPr lang="tr-TR" spc="-15" dirty="0">
                <a:solidFill>
                  <a:schemeClr val="tx1"/>
                </a:solidFill>
                <a:latin typeface="Times New Roman"/>
                <a:cs typeface="Times New Roman"/>
              </a:rPr>
              <a:t>y</a:t>
            </a:r>
            <a:r>
              <a:rPr lang="tr-TR" dirty="0">
                <a:solidFill>
                  <a:schemeClr val="tx1"/>
                </a:solidFill>
                <a:latin typeface="Times New Roman"/>
                <a:cs typeface="Times New Roman"/>
              </a:rPr>
              <a:t>an çocukl</a:t>
            </a:r>
            <a:r>
              <a:rPr lang="tr-TR" spc="-15" dirty="0">
                <a:solidFill>
                  <a:schemeClr val="tx1"/>
                </a:solidFill>
                <a:latin typeface="Times New Roman"/>
                <a:cs typeface="Times New Roman"/>
              </a:rPr>
              <a:t>a</a:t>
            </a:r>
            <a:r>
              <a:rPr lang="tr-TR" spc="-5" dirty="0">
                <a:solidFill>
                  <a:schemeClr val="tx1"/>
                </a:solidFill>
                <a:latin typeface="Times New Roman"/>
                <a:cs typeface="Times New Roman"/>
              </a:rPr>
              <a:t>rd</a:t>
            </a:r>
            <a:r>
              <a:rPr lang="tr-TR" dirty="0">
                <a:solidFill>
                  <a:schemeClr val="tx1"/>
                </a:solidFill>
                <a:latin typeface="Times New Roman"/>
                <a:cs typeface="Times New Roman"/>
              </a:rPr>
              <a:t>a duygusal  </a:t>
            </a:r>
            <a:r>
              <a:rPr lang="tr-TR" spc="-5" dirty="0">
                <a:solidFill>
                  <a:schemeClr val="tx1"/>
                </a:solidFill>
                <a:latin typeface="Times New Roman"/>
                <a:cs typeface="Times New Roman"/>
              </a:rPr>
              <a:t>problemler</a:t>
            </a:r>
            <a:r>
              <a:rPr lang="tr-TR" spc="5" dirty="0">
                <a:solidFill>
                  <a:schemeClr val="tx1"/>
                </a:solidFill>
                <a:latin typeface="Times New Roman"/>
                <a:cs typeface="Times New Roman"/>
              </a:rPr>
              <a:t> </a:t>
            </a:r>
            <a:r>
              <a:rPr lang="tr-TR" spc="-20" dirty="0">
                <a:solidFill>
                  <a:schemeClr val="tx1"/>
                </a:solidFill>
                <a:latin typeface="Times New Roman"/>
                <a:cs typeface="Times New Roman"/>
              </a:rPr>
              <a:t>olabilir,</a:t>
            </a:r>
            <a:r>
              <a:rPr lang="tr-TR" dirty="0">
                <a:solidFill>
                  <a:schemeClr val="tx1"/>
                </a:solidFill>
                <a:latin typeface="Times New Roman"/>
                <a:cs typeface="Times New Roman"/>
              </a:rPr>
              <a:t> uzman</a:t>
            </a:r>
            <a:r>
              <a:rPr lang="tr-TR" spc="-5" dirty="0">
                <a:solidFill>
                  <a:schemeClr val="tx1"/>
                </a:solidFill>
                <a:latin typeface="Times New Roman"/>
                <a:cs typeface="Times New Roman"/>
              </a:rPr>
              <a:t> </a:t>
            </a:r>
            <a:r>
              <a:rPr lang="tr-TR" dirty="0">
                <a:solidFill>
                  <a:schemeClr val="tx1"/>
                </a:solidFill>
                <a:latin typeface="Times New Roman"/>
                <a:cs typeface="Times New Roman"/>
              </a:rPr>
              <a:t>yardımına </a:t>
            </a:r>
            <a:r>
              <a:rPr lang="tr-TR" spc="5" dirty="0">
                <a:solidFill>
                  <a:schemeClr val="tx1"/>
                </a:solidFill>
                <a:latin typeface="Times New Roman"/>
                <a:cs typeface="Times New Roman"/>
              </a:rPr>
              <a:t> </a:t>
            </a:r>
            <a:r>
              <a:rPr lang="tr-TR" spc="-135" dirty="0">
                <a:solidFill>
                  <a:schemeClr val="tx1"/>
                </a:solidFill>
                <a:latin typeface="Times New Roman"/>
                <a:cs typeface="Times New Roman"/>
              </a:rPr>
              <a:t>başvurmak</a:t>
            </a:r>
            <a:r>
              <a:rPr lang="tr-TR" spc="-5" dirty="0">
                <a:solidFill>
                  <a:schemeClr val="tx1"/>
                </a:solidFill>
                <a:latin typeface="Times New Roman"/>
                <a:cs typeface="Times New Roman"/>
              </a:rPr>
              <a:t> </a:t>
            </a:r>
            <a:r>
              <a:rPr lang="tr-TR" spc="-20" dirty="0">
                <a:solidFill>
                  <a:schemeClr val="tx1"/>
                </a:solidFill>
                <a:latin typeface="Times New Roman"/>
                <a:cs typeface="Times New Roman"/>
              </a:rPr>
              <a:t>gerekebilir</a:t>
            </a:r>
            <a:r>
              <a:rPr lang="tr-TR" spc="-20" dirty="0" smtClean="0">
                <a:solidFill>
                  <a:schemeClr val="tx1"/>
                </a:solidFill>
                <a:latin typeface="Times New Roman"/>
                <a:cs typeface="Times New Roman"/>
              </a:rPr>
              <a:t>.</a:t>
            </a:r>
            <a:endParaRPr lang="tr-TR" dirty="0">
              <a:solidFill>
                <a:schemeClr val="tx1"/>
              </a:solidFill>
              <a:latin typeface="Times New Roman"/>
              <a:cs typeface="Times New Roman"/>
            </a:endParaRPr>
          </a:p>
        </p:txBody>
      </p:sp>
    </p:spTree>
    <p:extLst>
      <p:ext uri="{BB962C8B-B14F-4D97-AF65-F5344CB8AC3E}">
        <p14:creationId xmlns:p14="http://schemas.microsoft.com/office/powerpoint/2010/main" val="2235256861"/>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FF0000"/>
                </a:solidFill>
              </a:rPr>
              <a:t>SINIR </a:t>
            </a:r>
            <a:r>
              <a:rPr lang="tr-TR" sz="3600" b="1" spc="-100" dirty="0">
                <a:solidFill>
                  <a:srgbClr val="FF0000"/>
                </a:solidFill>
              </a:rPr>
              <a:t>KOYULABİLECEK </a:t>
            </a:r>
            <a:r>
              <a:rPr lang="tr-TR" sz="3600" b="1" spc="-95" dirty="0">
                <a:solidFill>
                  <a:srgbClr val="FF0000"/>
                </a:solidFill>
              </a:rPr>
              <a:t> </a:t>
            </a:r>
            <a:r>
              <a:rPr lang="tr-TR" sz="3600" b="1" spc="-95" dirty="0" smtClean="0">
                <a:solidFill>
                  <a:srgbClr val="FF0000"/>
                </a:solidFill>
              </a:rPr>
              <a:t/>
            </a:r>
            <a:br>
              <a:rPr lang="tr-TR" sz="3600" b="1" spc="-95" dirty="0" smtClean="0">
                <a:solidFill>
                  <a:srgbClr val="FF0000"/>
                </a:solidFill>
              </a:rPr>
            </a:br>
            <a:r>
              <a:rPr lang="tr-TR" sz="3600" b="1" dirty="0" smtClean="0">
                <a:solidFill>
                  <a:srgbClr val="FF0000"/>
                </a:solidFill>
              </a:rPr>
              <a:t>DURUMLARA</a:t>
            </a:r>
            <a:r>
              <a:rPr lang="tr-TR" sz="3600" b="1" spc="-180" dirty="0" smtClean="0">
                <a:solidFill>
                  <a:srgbClr val="FF0000"/>
                </a:solidFill>
              </a:rPr>
              <a:t> </a:t>
            </a:r>
            <a:r>
              <a:rPr lang="tr-TR" sz="3600" b="1" spc="-5" dirty="0">
                <a:solidFill>
                  <a:srgbClr val="FF0000"/>
                </a:solidFill>
              </a:rPr>
              <a:t>ÖRNEKLER:</a:t>
            </a:r>
            <a:endParaRPr lang="tr-TR" sz="3600" b="1" dirty="0">
              <a:solidFill>
                <a:srgbClr val="FF0000"/>
              </a:solidFill>
            </a:endParaRPr>
          </a:p>
        </p:txBody>
      </p:sp>
      <p:sp>
        <p:nvSpPr>
          <p:cNvPr id="3" name="İçerik Yer Tutucusu 2"/>
          <p:cNvSpPr>
            <a:spLocks noGrp="1"/>
          </p:cNvSpPr>
          <p:nvPr>
            <p:ph idx="1"/>
          </p:nvPr>
        </p:nvSpPr>
        <p:spPr>
          <a:xfrm>
            <a:off x="1014845" y="2875586"/>
            <a:ext cx="10162309" cy="3318936"/>
          </a:xfrm>
        </p:spPr>
        <p:txBody>
          <a:bodyPr>
            <a:normAutofit/>
          </a:bodyPr>
          <a:lstStyle/>
          <a:p>
            <a:pPr marL="241300" indent="-228600">
              <a:lnSpc>
                <a:spcPts val="2735"/>
              </a:lnSpc>
              <a:spcBef>
                <a:spcPts val="100"/>
              </a:spcBef>
              <a:buClr>
                <a:srgbClr val="92A199"/>
              </a:buClr>
              <a:buFont typeface="Arial MT"/>
              <a:buChar char="•"/>
              <a:tabLst>
                <a:tab pos="241300" algn="l"/>
              </a:tabLst>
            </a:pPr>
            <a:r>
              <a:rPr lang="tr-TR" b="1" spc="90" dirty="0">
                <a:solidFill>
                  <a:schemeClr val="tx1"/>
                </a:solidFill>
                <a:cs typeface="Verdana"/>
              </a:rPr>
              <a:t>Çocuğun</a:t>
            </a:r>
            <a:r>
              <a:rPr lang="tr-TR" b="1" spc="-195" dirty="0">
                <a:solidFill>
                  <a:schemeClr val="tx1"/>
                </a:solidFill>
                <a:cs typeface="Verdana"/>
              </a:rPr>
              <a:t> </a:t>
            </a:r>
            <a:r>
              <a:rPr lang="tr-TR" b="1" spc="-45" dirty="0">
                <a:solidFill>
                  <a:schemeClr val="tx1"/>
                </a:solidFill>
                <a:cs typeface="Verdana"/>
              </a:rPr>
              <a:t>k</a:t>
            </a:r>
            <a:r>
              <a:rPr lang="tr-TR" b="1" spc="-55" dirty="0">
                <a:solidFill>
                  <a:schemeClr val="tx1"/>
                </a:solidFill>
                <a:cs typeface="Verdana"/>
              </a:rPr>
              <a:t>e</a:t>
            </a:r>
            <a:r>
              <a:rPr lang="tr-TR" b="1" spc="-35" dirty="0">
                <a:solidFill>
                  <a:schemeClr val="tx1"/>
                </a:solidFill>
                <a:cs typeface="Verdana"/>
              </a:rPr>
              <a:t>nd</a:t>
            </a:r>
            <a:r>
              <a:rPr lang="tr-TR" b="1" dirty="0">
                <a:solidFill>
                  <a:schemeClr val="tx1"/>
                </a:solidFill>
                <a:cs typeface="Verdana"/>
              </a:rPr>
              <a:t>i</a:t>
            </a:r>
            <a:r>
              <a:rPr lang="tr-TR" b="1" spc="-165" dirty="0">
                <a:solidFill>
                  <a:schemeClr val="tx1"/>
                </a:solidFill>
                <a:cs typeface="Verdana"/>
              </a:rPr>
              <a:t>n</a:t>
            </a:r>
            <a:r>
              <a:rPr lang="tr-TR" b="1" spc="-65" dirty="0">
                <a:solidFill>
                  <a:schemeClr val="tx1"/>
                </a:solidFill>
                <a:cs typeface="Verdana"/>
              </a:rPr>
              <a:t>i</a:t>
            </a:r>
            <a:r>
              <a:rPr lang="tr-TR" b="1" spc="-55" dirty="0">
                <a:solidFill>
                  <a:schemeClr val="tx1"/>
                </a:solidFill>
                <a:cs typeface="Verdana"/>
              </a:rPr>
              <a:t>n</a:t>
            </a:r>
            <a:r>
              <a:rPr lang="tr-TR" b="1" spc="-225" dirty="0">
                <a:solidFill>
                  <a:schemeClr val="tx1"/>
                </a:solidFill>
                <a:cs typeface="Verdana"/>
              </a:rPr>
              <a:t> </a:t>
            </a:r>
            <a:r>
              <a:rPr lang="tr-TR" b="1" spc="-70" dirty="0">
                <a:solidFill>
                  <a:schemeClr val="tx1"/>
                </a:solidFill>
                <a:cs typeface="Verdana"/>
              </a:rPr>
              <a:t>v</a:t>
            </a:r>
            <a:r>
              <a:rPr lang="tr-TR" b="1" spc="65" dirty="0">
                <a:solidFill>
                  <a:schemeClr val="tx1"/>
                </a:solidFill>
                <a:cs typeface="Verdana"/>
              </a:rPr>
              <a:t>eya</a:t>
            </a:r>
            <a:r>
              <a:rPr lang="tr-TR" b="1" spc="-225" dirty="0">
                <a:solidFill>
                  <a:schemeClr val="tx1"/>
                </a:solidFill>
                <a:cs typeface="Verdana"/>
              </a:rPr>
              <a:t> </a:t>
            </a:r>
            <a:r>
              <a:rPr lang="tr-TR" b="1" spc="-65" dirty="0">
                <a:solidFill>
                  <a:schemeClr val="tx1"/>
                </a:solidFill>
                <a:cs typeface="Verdana"/>
              </a:rPr>
              <a:t>arkadaşlarını</a:t>
            </a:r>
            <a:r>
              <a:rPr lang="tr-TR" b="1" spc="-75" dirty="0">
                <a:solidFill>
                  <a:schemeClr val="tx1"/>
                </a:solidFill>
                <a:cs typeface="Verdana"/>
              </a:rPr>
              <a:t>n</a:t>
            </a:r>
            <a:r>
              <a:rPr lang="tr-TR" b="1" spc="-210" dirty="0">
                <a:solidFill>
                  <a:schemeClr val="tx1"/>
                </a:solidFill>
                <a:cs typeface="Verdana"/>
              </a:rPr>
              <a:t> </a:t>
            </a:r>
            <a:r>
              <a:rPr lang="tr-TR" b="1" spc="-150" dirty="0" smtClean="0">
                <a:solidFill>
                  <a:schemeClr val="tx1"/>
                </a:solidFill>
                <a:cs typeface="Verdana"/>
              </a:rPr>
              <a:t>f</a:t>
            </a:r>
            <a:r>
              <a:rPr lang="tr-TR" b="1" spc="-100" dirty="0" smtClean="0">
                <a:solidFill>
                  <a:schemeClr val="tx1"/>
                </a:solidFill>
                <a:cs typeface="Verdana"/>
              </a:rPr>
              <a:t>i</a:t>
            </a:r>
            <a:r>
              <a:rPr lang="tr-TR" b="1" spc="-275" dirty="0" smtClean="0">
                <a:solidFill>
                  <a:schemeClr val="tx1"/>
                </a:solidFill>
                <a:cs typeface="Verdana"/>
              </a:rPr>
              <a:t>z</a:t>
            </a:r>
            <a:r>
              <a:rPr lang="tr-TR" b="1" spc="-140" dirty="0" smtClean="0">
                <a:solidFill>
                  <a:schemeClr val="tx1"/>
                </a:solidFill>
                <a:cs typeface="Verdana"/>
              </a:rPr>
              <a:t>i</a:t>
            </a:r>
            <a:r>
              <a:rPr lang="tr-TR" b="1" spc="-145" dirty="0" smtClean="0">
                <a:solidFill>
                  <a:schemeClr val="tx1"/>
                </a:solidFill>
                <a:cs typeface="Verdana"/>
              </a:rPr>
              <a:t>ksel</a:t>
            </a:r>
            <a:r>
              <a:rPr lang="tr-TR" b="1" dirty="0" smtClean="0">
                <a:solidFill>
                  <a:schemeClr val="tx1"/>
                </a:solidFill>
                <a:cs typeface="Verdana"/>
              </a:rPr>
              <a:t> </a:t>
            </a:r>
            <a:r>
              <a:rPr lang="tr-TR" b="1" spc="-60" dirty="0" smtClean="0">
                <a:solidFill>
                  <a:schemeClr val="tx1"/>
                </a:solidFill>
                <a:cs typeface="Verdana"/>
              </a:rPr>
              <a:t>güvenliğini</a:t>
            </a:r>
            <a:r>
              <a:rPr lang="tr-TR" b="1" spc="-170" dirty="0" smtClean="0">
                <a:solidFill>
                  <a:schemeClr val="tx1"/>
                </a:solidFill>
                <a:cs typeface="Verdana"/>
              </a:rPr>
              <a:t> </a:t>
            </a:r>
            <a:r>
              <a:rPr lang="tr-TR" b="1" spc="-30" dirty="0">
                <a:solidFill>
                  <a:schemeClr val="tx1"/>
                </a:solidFill>
                <a:cs typeface="Verdana"/>
              </a:rPr>
              <a:t>etkileyecek</a:t>
            </a:r>
            <a:r>
              <a:rPr lang="tr-TR" b="1" spc="-215" dirty="0">
                <a:solidFill>
                  <a:schemeClr val="tx1"/>
                </a:solidFill>
                <a:cs typeface="Verdana"/>
              </a:rPr>
              <a:t> </a:t>
            </a:r>
            <a:r>
              <a:rPr lang="tr-TR" b="1" spc="-65" dirty="0">
                <a:solidFill>
                  <a:schemeClr val="tx1"/>
                </a:solidFill>
                <a:cs typeface="Verdana"/>
              </a:rPr>
              <a:t>davranışlar</a:t>
            </a:r>
            <a:r>
              <a:rPr lang="tr-TR" b="1" spc="-215" dirty="0">
                <a:solidFill>
                  <a:schemeClr val="tx1"/>
                </a:solidFill>
                <a:cs typeface="Verdana"/>
              </a:rPr>
              <a:t> </a:t>
            </a:r>
            <a:r>
              <a:rPr lang="tr-TR" b="1" spc="-35" dirty="0">
                <a:solidFill>
                  <a:schemeClr val="tx1"/>
                </a:solidFill>
                <a:cs typeface="Verdana"/>
              </a:rPr>
              <a:t>sergilediğinde </a:t>
            </a:r>
            <a:r>
              <a:rPr lang="tr-TR" b="1" spc="-825" dirty="0">
                <a:solidFill>
                  <a:schemeClr val="tx1"/>
                </a:solidFill>
                <a:cs typeface="Verdana"/>
              </a:rPr>
              <a:t> </a:t>
            </a:r>
            <a:r>
              <a:rPr lang="tr-TR" b="1" spc="50" dirty="0">
                <a:solidFill>
                  <a:schemeClr val="tx1"/>
                </a:solidFill>
                <a:cs typeface="Verdana"/>
              </a:rPr>
              <a:t>(Çocuğun</a:t>
            </a:r>
            <a:r>
              <a:rPr lang="tr-TR" b="1" spc="-185" dirty="0">
                <a:solidFill>
                  <a:schemeClr val="tx1"/>
                </a:solidFill>
                <a:cs typeface="Verdana"/>
              </a:rPr>
              <a:t> </a:t>
            </a:r>
            <a:r>
              <a:rPr lang="tr-TR" b="1" spc="150" dirty="0">
                <a:solidFill>
                  <a:schemeClr val="tx1"/>
                </a:solidFill>
                <a:cs typeface="Verdana"/>
              </a:rPr>
              <a:t>cama</a:t>
            </a:r>
            <a:r>
              <a:rPr lang="tr-TR" b="1" spc="-190" dirty="0">
                <a:solidFill>
                  <a:schemeClr val="tx1"/>
                </a:solidFill>
                <a:cs typeface="Verdana"/>
              </a:rPr>
              <a:t> </a:t>
            </a:r>
            <a:r>
              <a:rPr lang="tr-TR" b="1" spc="-50" dirty="0">
                <a:solidFill>
                  <a:schemeClr val="tx1"/>
                </a:solidFill>
                <a:cs typeface="Verdana"/>
              </a:rPr>
              <a:t>vb.</a:t>
            </a:r>
            <a:r>
              <a:rPr lang="tr-TR" b="1" spc="-220" dirty="0">
                <a:solidFill>
                  <a:schemeClr val="tx1"/>
                </a:solidFill>
                <a:cs typeface="Verdana"/>
              </a:rPr>
              <a:t> </a:t>
            </a:r>
            <a:r>
              <a:rPr lang="tr-TR" b="1" spc="-110" dirty="0">
                <a:solidFill>
                  <a:schemeClr val="tx1"/>
                </a:solidFill>
                <a:cs typeface="Verdana"/>
              </a:rPr>
              <a:t>bir</a:t>
            </a:r>
            <a:r>
              <a:rPr lang="tr-TR" b="1" spc="-200" dirty="0">
                <a:solidFill>
                  <a:schemeClr val="tx1"/>
                </a:solidFill>
                <a:cs typeface="Verdana"/>
              </a:rPr>
              <a:t> </a:t>
            </a:r>
            <a:r>
              <a:rPr lang="tr-TR" b="1" spc="-120" dirty="0">
                <a:solidFill>
                  <a:schemeClr val="tx1"/>
                </a:solidFill>
                <a:cs typeface="Verdana"/>
              </a:rPr>
              <a:t>şeyler</a:t>
            </a:r>
            <a:r>
              <a:rPr lang="tr-TR" b="1" spc="-160" dirty="0">
                <a:solidFill>
                  <a:schemeClr val="tx1"/>
                </a:solidFill>
                <a:cs typeface="Verdana"/>
              </a:rPr>
              <a:t> </a:t>
            </a:r>
            <a:r>
              <a:rPr lang="tr-TR" b="1" spc="-110" dirty="0">
                <a:solidFill>
                  <a:schemeClr val="tx1"/>
                </a:solidFill>
                <a:cs typeface="Verdana"/>
              </a:rPr>
              <a:t>fırlatması</a:t>
            </a:r>
            <a:r>
              <a:rPr lang="tr-TR" b="1" spc="-220" dirty="0">
                <a:solidFill>
                  <a:schemeClr val="tx1"/>
                </a:solidFill>
                <a:cs typeface="Verdana"/>
              </a:rPr>
              <a:t> </a:t>
            </a:r>
            <a:r>
              <a:rPr lang="tr-TR" b="1" spc="-60" dirty="0">
                <a:solidFill>
                  <a:schemeClr val="tx1"/>
                </a:solidFill>
                <a:cs typeface="Verdana"/>
              </a:rPr>
              <a:t>gibi</a:t>
            </a:r>
            <a:r>
              <a:rPr lang="tr-TR" b="1" spc="-60" dirty="0" smtClean="0">
                <a:solidFill>
                  <a:schemeClr val="tx1"/>
                </a:solidFill>
                <a:cs typeface="Verdana"/>
              </a:rPr>
              <a:t>)</a:t>
            </a:r>
            <a:endParaRPr lang="tr-TR" sz="3050" b="1" dirty="0">
              <a:solidFill>
                <a:schemeClr val="tx1"/>
              </a:solidFill>
              <a:cs typeface="Verdana"/>
            </a:endParaRPr>
          </a:p>
          <a:p>
            <a:pPr marL="241300" marR="5080" indent="-228600">
              <a:lnSpc>
                <a:spcPts val="2590"/>
              </a:lnSpc>
              <a:spcBef>
                <a:spcPts val="5"/>
              </a:spcBef>
              <a:buClr>
                <a:srgbClr val="92A199"/>
              </a:buClr>
              <a:buFont typeface="Arial MT"/>
              <a:buChar char="•"/>
              <a:tabLst>
                <a:tab pos="241300" algn="l"/>
                <a:tab pos="3530600" algn="l"/>
                <a:tab pos="6312535" algn="l"/>
              </a:tabLst>
            </a:pPr>
            <a:r>
              <a:rPr lang="tr-TR" b="1" spc="-110" dirty="0">
                <a:solidFill>
                  <a:schemeClr val="tx1"/>
                </a:solidFill>
                <a:cs typeface="Verdana"/>
              </a:rPr>
              <a:t>Za</a:t>
            </a:r>
            <a:r>
              <a:rPr lang="tr-TR" b="1" spc="-160" dirty="0">
                <a:solidFill>
                  <a:schemeClr val="tx1"/>
                </a:solidFill>
                <a:cs typeface="Verdana"/>
              </a:rPr>
              <a:t>m</a:t>
            </a:r>
            <a:r>
              <a:rPr lang="tr-TR" b="1" spc="-20" dirty="0">
                <a:solidFill>
                  <a:schemeClr val="tx1"/>
                </a:solidFill>
                <a:cs typeface="Verdana"/>
              </a:rPr>
              <a:t>an</a:t>
            </a:r>
            <a:r>
              <a:rPr lang="tr-TR" b="1" spc="-10" dirty="0">
                <a:solidFill>
                  <a:schemeClr val="tx1"/>
                </a:solidFill>
                <a:cs typeface="Verdana"/>
              </a:rPr>
              <a:t>ı</a:t>
            </a:r>
            <a:r>
              <a:rPr lang="tr-TR" b="1" spc="-200" dirty="0">
                <a:solidFill>
                  <a:schemeClr val="tx1"/>
                </a:solidFill>
                <a:cs typeface="Verdana"/>
              </a:rPr>
              <a:t> </a:t>
            </a:r>
            <a:r>
              <a:rPr lang="tr-TR" b="1" spc="-35" dirty="0">
                <a:solidFill>
                  <a:schemeClr val="tx1"/>
                </a:solidFill>
                <a:cs typeface="Verdana"/>
              </a:rPr>
              <a:t>uza</a:t>
            </a:r>
            <a:r>
              <a:rPr lang="tr-TR" b="1" spc="-65" dirty="0">
                <a:solidFill>
                  <a:schemeClr val="tx1"/>
                </a:solidFill>
                <a:cs typeface="Verdana"/>
              </a:rPr>
              <a:t>t</a:t>
            </a:r>
            <a:r>
              <a:rPr lang="tr-TR" b="1" spc="-150" dirty="0">
                <a:solidFill>
                  <a:schemeClr val="tx1"/>
                </a:solidFill>
                <a:cs typeface="Verdana"/>
              </a:rPr>
              <a:t>m</a:t>
            </a:r>
            <a:r>
              <a:rPr lang="tr-TR" b="1" spc="195" dirty="0">
                <a:solidFill>
                  <a:schemeClr val="tx1"/>
                </a:solidFill>
                <a:cs typeface="Verdana"/>
              </a:rPr>
              <a:t>a</a:t>
            </a:r>
            <a:r>
              <a:rPr lang="tr-TR" b="1" spc="-185" dirty="0">
                <a:solidFill>
                  <a:schemeClr val="tx1"/>
                </a:solidFill>
                <a:cs typeface="Verdana"/>
              </a:rPr>
              <a:t> </a:t>
            </a:r>
            <a:r>
              <a:rPr lang="tr-TR" b="1" spc="-75" dirty="0" smtClean="0">
                <a:solidFill>
                  <a:schemeClr val="tx1"/>
                </a:solidFill>
                <a:cs typeface="Verdana"/>
              </a:rPr>
              <a:t>v</a:t>
            </a:r>
            <a:r>
              <a:rPr lang="tr-TR" b="1" spc="60" dirty="0" smtClean="0">
                <a:solidFill>
                  <a:schemeClr val="tx1"/>
                </a:solidFill>
                <a:cs typeface="Verdana"/>
              </a:rPr>
              <a:t>eya</a:t>
            </a:r>
            <a:r>
              <a:rPr lang="tr-TR" b="1" dirty="0" smtClean="0">
                <a:solidFill>
                  <a:schemeClr val="tx1"/>
                </a:solidFill>
                <a:cs typeface="Verdana"/>
              </a:rPr>
              <a:t> </a:t>
            </a:r>
            <a:r>
              <a:rPr lang="tr-TR" b="1" spc="15" dirty="0" smtClean="0">
                <a:solidFill>
                  <a:schemeClr val="tx1"/>
                </a:solidFill>
                <a:cs typeface="Verdana"/>
              </a:rPr>
              <a:t>zam</a:t>
            </a:r>
            <a:r>
              <a:rPr lang="tr-TR" b="1" spc="20" dirty="0" smtClean="0">
                <a:solidFill>
                  <a:schemeClr val="tx1"/>
                </a:solidFill>
                <a:cs typeface="Verdana"/>
              </a:rPr>
              <a:t>a</a:t>
            </a:r>
            <a:r>
              <a:rPr lang="tr-TR" b="1" spc="70" dirty="0" smtClean="0">
                <a:solidFill>
                  <a:schemeClr val="tx1"/>
                </a:solidFill>
                <a:cs typeface="Verdana"/>
              </a:rPr>
              <a:t>na</a:t>
            </a:r>
            <a:r>
              <a:rPr lang="tr-TR" b="1" spc="-195" dirty="0" smtClean="0">
                <a:solidFill>
                  <a:schemeClr val="tx1"/>
                </a:solidFill>
                <a:cs typeface="Verdana"/>
              </a:rPr>
              <a:t> </a:t>
            </a:r>
            <a:r>
              <a:rPr lang="tr-TR" b="1" spc="-80" dirty="0">
                <a:solidFill>
                  <a:schemeClr val="tx1"/>
                </a:solidFill>
                <a:cs typeface="Verdana"/>
              </a:rPr>
              <a:t>uy</a:t>
            </a:r>
            <a:r>
              <a:rPr lang="tr-TR" b="1" spc="-120" dirty="0">
                <a:solidFill>
                  <a:schemeClr val="tx1"/>
                </a:solidFill>
                <a:cs typeface="Verdana"/>
              </a:rPr>
              <a:t>m</a:t>
            </a:r>
            <a:r>
              <a:rPr lang="tr-TR" b="1" spc="35" dirty="0">
                <a:solidFill>
                  <a:schemeClr val="tx1"/>
                </a:solidFill>
                <a:cs typeface="Verdana"/>
              </a:rPr>
              <a:t>a</a:t>
            </a:r>
            <a:r>
              <a:rPr lang="tr-TR" b="1" spc="75" dirty="0">
                <a:solidFill>
                  <a:schemeClr val="tx1"/>
                </a:solidFill>
                <a:cs typeface="Verdana"/>
              </a:rPr>
              <a:t>m</a:t>
            </a:r>
            <a:r>
              <a:rPr lang="tr-TR" b="1" spc="195" dirty="0">
                <a:solidFill>
                  <a:schemeClr val="tx1"/>
                </a:solidFill>
                <a:cs typeface="Verdana"/>
              </a:rPr>
              <a:t>a</a:t>
            </a:r>
            <a:r>
              <a:rPr lang="tr-TR" b="1" spc="-204" dirty="0">
                <a:solidFill>
                  <a:schemeClr val="tx1"/>
                </a:solidFill>
                <a:cs typeface="Verdana"/>
              </a:rPr>
              <a:t> </a:t>
            </a:r>
            <a:r>
              <a:rPr lang="tr-TR" b="1" spc="80" dirty="0">
                <a:solidFill>
                  <a:schemeClr val="tx1"/>
                </a:solidFill>
                <a:cs typeface="Verdana"/>
              </a:rPr>
              <a:t>da</a:t>
            </a:r>
            <a:r>
              <a:rPr lang="tr-TR" b="1" spc="105" dirty="0">
                <a:solidFill>
                  <a:schemeClr val="tx1"/>
                </a:solidFill>
                <a:cs typeface="Verdana"/>
              </a:rPr>
              <a:t>v</a:t>
            </a:r>
            <a:r>
              <a:rPr lang="tr-TR" b="1" spc="-120" dirty="0">
                <a:solidFill>
                  <a:schemeClr val="tx1"/>
                </a:solidFill>
                <a:cs typeface="Verdana"/>
              </a:rPr>
              <a:t>ranışları  </a:t>
            </a:r>
            <a:r>
              <a:rPr lang="tr-TR" b="1" spc="-40" dirty="0">
                <a:solidFill>
                  <a:schemeClr val="tx1"/>
                </a:solidFill>
                <a:cs typeface="Verdana"/>
              </a:rPr>
              <a:t>sergilediğinde</a:t>
            </a:r>
            <a:r>
              <a:rPr lang="tr-TR" b="1" spc="-190" dirty="0">
                <a:solidFill>
                  <a:schemeClr val="tx1"/>
                </a:solidFill>
                <a:cs typeface="Verdana"/>
              </a:rPr>
              <a:t> </a:t>
            </a:r>
            <a:r>
              <a:rPr lang="tr-TR" b="1" spc="-110" dirty="0">
                <a:solidFill>
                  <a:schemeClr val="tx1"/>
                </a:solidFill>
                <a:cs typeface="Verdana"/>
              </a:rPr>
              <a:t>(Derse</a:t>
            </a:r>
            <a:r>
              <a:rPr lang="tr-TR" b="1" spc="-150" dirty="0">
                <a:solidFill>
                  <a:schemeClr val="tx1"/>
                </a:solidFill>
                <a:cs typeface="Verdana"/>
              </a:rPr>
              <a:t> </a:t>
            </a:r>
            <a:r>
              <a:rPr lang="tr-TR" b="1" spc="180" dirty="0">
                <a:solidFill>
                  <a:schemeClr val="tx1"/>
                </a:solidFill>
                <a:cs typeface="Verdana"/>
              </a:rPr>
              <a:t>geç</a:t>
            </a:r>
            <a:r>
              <a:rPr lang="tr-TR" b="1" spc="-160" dirty="0">
                <a:solidFill>
                  <a:schemeClr val="tx1"/>
                </a:solidFill>
                <a:cs typeface="Verdana"/>
              </a:rPr>
              <a:t> </a:t>
            </a:r>
            <a:r>
              <a:rPr lang="tr-TR" b="1" spc="-75" dirty="0" smtClean="0">
                <a:solidFill>
                  <a:schemeClr val="tx1"/>
                </a:solidFill>
                <a:cs typeface="Verdana"/>
              </a:rPr>
              <a:t>gelmesi, sık sık </a:t>
            </a:r>
            <a:r>
              <a:rPr lang="tr-TR" b="1" spc="-20" dirty="0" smtClean="0">
                <a:solidFill>
                  <a:schemeClr val="tx1"/>
                </a:solidFill>
                <a:cs typeface="Verdana"/>
              </a:rPr>
              <a:t>tuvalete</a:t>
            </a:r>
            <a:r>
              <a:rPr lang="tr-TR" b="1" dirty="0" smtClean="0">
                <a:solidFill>
                  <a:schemeClr val="tx1"/>
                </a:solidFill>
                <a:cs typeface="Verdana"/>
              </a:rPr>
              <a:t> </a:t>
            </a:r>
            <a:r>
              <a:rPr lang="tr-TR" b="1" spc="-45" dirty="0" smtClean="0">
                <a:solidFill>
                  <a:schemeClr val="tx1"/>
                </a:solidFill>
                <a:cs typeface="Verdana"/>
              </a:rPr>
              <a:t>g</a:t>
            </a:r>
            <a:r>
              <a:rPr lang="tr-TR" b="1" spc="5" dirty="0" smtClean="0">
                <a:solidFill>
                  <a:schemeClr val="tx1"/>
                </a:solidFill>
                <a:cs typeface="Verdana"/>
              </a:rPr>
              <a:t>i</a:t>
            </a:r>
            <a:r>
              <a:rPr lang="tr-TR" b="1" spc="-30" dirty="0" smtClean="0">
                <a:solidFill>
                  <a:schemeClr val="tx1"/>
                </a:solidFill>
                <a:cs typeface="Verdana"/>
              </a:rPr>
              <a:t>tme</a:t>
            </a:r>
            <a:r>
              <a:rPr lang="tr-TR" b="1" spc="-215" dirty="0" smtClean="0">
                <a:solidFill>
                  <a:schemeClr val="tx1"/>
                </a:solidFill>
                <a:cs typeface="Verdana"/>
              </a:rPr>
              <a:t> </a:t>
            </a:r>
            <a:r>
              <a:rPr lang="tr-TR" b="1" spc="-160" dirty="0">
                <a:solidFill>
                  <a:schemeClr val="tx1"/>
                </a:solidFill>
                <a:cs typeface="Verdana"/>
              </a:rPr>
              <a:t>i</a:t>
            </a:r>
            <a:r>
              <a:rPr lang="tr-TR" b="1" spc="-105" dirty="0">
                <a:solidFill>
                  <a:schemeClr val="tx1"/>
                </a:solidFill>
                <a:cs typeface="Verdana"/>
              </a:rPr>
              <a:t>st</a:t>
            </a:r>
            <a:r>
              <a:rPr lang="tr-TR" b="1" spc="-130" dirty="0">
                <a:solidFill>
                  <a:schemeClr val="tx1"/>
                </a:solidFill>
                <a:cs typeface="Verdana"/>
              </a:rPr>
              <a:t>e</a:t>
            </a:r>
            <a:r>
              <a:rPr lang="tr-TR" b="1" spc="-30" dirty="0">
                <a:solidFill>
                  <a:schemeClr val="tx1"/>
                </a:solidFill>
                <a:cs typeface="Verdana"/>
              </a:rPr>
              <a:t>ği</a:t>
            </a:r>
            <a:r>
              <a:rPr lang="tr-TR" b="1" spc="-229" dirty="0">
                <a:solidFill>
                  <a:schemeClr val="tx1"/>
                </a:solidFill>
                <a:cs typeface="Verdana"/>
              </a:rPr>
              <a:t> </a:t>
            </a:r>
            <a:r>
              <a:rPr lang="tr-TR" b="1" spc="-45" dirty="0">
                <a:solidFill>
                  <a:schemeClr val="tx1"/>
                </a:solidFill>
                <a:cs typeface="Verdana"/>
              </a:rPr>
              <a:t>g</a:t>
            </a:r>
            <a:r>
              <a:rPr lang="tr-TR" b="1" spc="5" dirty="0">
                <a:solidFill>
                  <a:schemeClr val="tx1"/>
                </a:solidFill>
                <a:cs typeface="Verdana"/>
              </a:rPr>
              <a:t>i</a:t>
            </a:r>
            <a:r>
              <a:rPr lang="tr-TR" b="1" spc="120" dirty="0">
                <a:solidFill>
                  <a:schemeClr val="tx1"/>
                </a:solidFill>
                <a:cs typeface="Verdana"/>
              </a:rPr>
              <a:t>b</a:t>
            </a:r>
            <a:r>
              <a:rPr lang="tr-TR" b="1" spc="-175" dirty="0">
                <a:solidFill>
                  <a:schemeClr val="tx1"/>
                </a:solidFill>
                <a:cs typeface="Verdana"/>
              </a:rPr>
              <a:t>i</a:t>
            </a:r>
            <a:r>
              <a:rPr lang="tr-TR" b="1" spc="-204" dirty="0" smtClean="0">
                <a:solidFill>
                  <a:schemeClr val="tx1"/>
                </a:solidFill>
                <a:cs typeface="Verdana"/>
              </a:rPr>
              <a:t>)</a:t>
            </a:r>
            <a:endParaRPr lang="tr-TR" sz="3100" b="1" dirty="0">
              <a:solidFill>
                <a:schemeClr val="tx1"/>
              </a:solidFill>
              <a:cs typeface="Verdana"/>
            </a:endParaRPr>
          </a:p>
          <a:p>
            <a:pPr marL="241300" marR="1985010" indent="-228600">
              <a:lnSpc>
                <a:spcPts val="2590"/>
              </a:lnSpc>
              <a:spcBef>
                <a:spcPts val="5"/>
              </a:spcBef>
              <a:buClr>
                <a:srgbClr val="92A199"/>
              </a:buClr>
              <a:buFont typeface="Arial MT"/>
              <a:buChar char="•"/>
              <a:tabLst>
                <a:tab pos="241300" algn="l"/>
              </a:tabLst>
            </a:pPr>
            <a:r>
              <a:rPr lang="tr-TR" b="1" spc="-125" dirty="0" smtClean="0">
                <a:solidFill>
                  <a:schemeClr val="tx1"/>
                </a:solidFill>
                <a:cs typeface="Verdana"/>
              </a:rPr>
              <a:t>Ar</a:t>
            </a:r>
            <a:r>
              <a:rPr lang="tr-TR" b="1" spc="-145" dirty="0" smtClean="0">
                <a:solidFill>
                  <a:schemeClr val="tx1"/>
                </a:solidFill>
                <a:cs typeface="Verdana"/>
              </a:rPr>
              <a:t>k</a:t>
            </a:r>
            <a:r>
              <a:rPr lang="tr-TR" b="1" spc="175" dirty="0" smtClean="0">
                <a:solidFill>
                  <a:schemeClr val="tx1"/>
                </a:solidFill>
                <a:cs typeface="Verdana"/>
              </a:rPr>
              <a:t>adaşının kişisel</a:t>
            </a:r>
            <a:r>
              <a:rPr lang="tr-TR" b="1" spc="-220" dirty="0" smtClean="0">
                <a:solidFill>
                  <a:schemeClr val="tx1"/>
                </a:solidFill>
                <a:cs typeface="Verdana"/>
              </a:rPr>
              <a:t> </a:t>
            </a:r>
            <a:r>
              <a:rPr lang="tr-TR" b="1" spc="-35" dirty="0">
                <a:solidFill>
                  <a:schemeClr val="tx1"/>
                </a:solidFill>
                <a:cs typeface="Verdana"/>
              </a:rPr>
              <a:t>eşy</a:t>
            </a:r>
            <a:r>
              <a:rPr lang="tr-TR" b="1" spc="-30" dirty="0">
                <a:solidFill>
                  <a:schemeClr val="tx1"/>
                </a:solidFill>
                <a:cs typeface="Verdana"/>
              </a:rPr>
              <a:t>a</a:t>
            </a:r>
            <a:r>
              <a:rPr lang="tr-TR" b="1" spc="-55" dirty="0">
                <a:solidFill>
                  <a:schemeClr val="tx1"/>
                </a:solidFill>
                <a:cs typeface="Verdana"/>
              </a:rPr>
              <a:t>ların</a:t>
            </a:r>
            <a:r>
              <a:rPr lang="tr-TR" b="1" spc="-70" dirty="0">
                <a:solidFill>
                  <a:schemeClr val="tx1"/>
                </a:solidFill>
                <a:cs typeface="Verdana"/>
              </a:rPr>
              <a:t>a</a:t>
            </a:r>
            <a:r>
              <a:rPr lang="tr-TR" b="1" spc="-195" dirty="0">
                <a:solidFill>
                  <a:schemeClr val="tx1"/>
                </a:solidFill>
                <a:cs typeface="Verdana"/>
              </a:rPr>
              <a:t> </a:t>
            </a:r>
            <a:r>
              <a:rPr lang="tr-TR" b="1" spc="-75" dirty="0">
                <a:solidFill>
                  <a:schemeClr val="tx1"/>
                </a:solidFill>
                <a:cs typeface="Verdana"/>
              </a:rPr>
              <a:t>v</a:t>
            </a:r>
            <a:r>
              <a:rPr lang="tr-TR" b="1" spc="60" dirty="0">
                <a:solidFill>
                  <a:schemeClr val="tx1"/>
                </a:solidFill>
                <a:cs typeface="Verdana"/>
              </a:rPr>
              <a:t>eya</a:t>
            </a:r>
            <a:r>
              <a:rPr lang="tr-TR" b="1" spc="-204" dirty="0">
                <a:solidFill>
                  <a:schemeClr val="tx1"/>
                </a:solidFill>
                <a:cs typeface="Verdana"/>
              </a:rPr>
              <a:t> </a:t>
            </a:r>
            <a:r>
              <a:rPr lang="tr-TR" b="1" spc="-85" dirty="0" smtClean="0">
                <a:solidFill>
                  <a:schemeClr val="tx1"/>
                </a:solidFill>
                <a:cs typeface="Verdana"/>
              </a:rPr>
              <a:t>ders </a:t>
            </a:r>
            <a:r>
              <a:rPr lang="tr-TR" b="1" spc="70" dirty="0" smtClean="0">
                <a:solidFill>
                  <a:schemeClr val="tx1"/>
                </a:solidFill>
                <a:cs typeface="Verdana"/>
              </a:rPr>
              <a:t>m</a:t>
            </a:r>
            <a:r>
              <a:rPr lang="tr-TR" b="1" spc="45" dirty="0" smtClean="0">
                <a:solidFill>
                  <a:schemeClr val="tx1"/>
                </a:solidFill>
                <a:cs typeface="Verdana"/>
              </a:rPr>
              <a:t>a</a:t>
            </a:r>
            <a:r>
              <a:rPr lang="tr-TR" b="1" spc="-100" dirty="0" smtClean="0">
                <a:solidFill>
                  <a:schemeClr val="tx1"/>
                </a:solidFill>
                <a:cs typeface="Verdana"/>
              </a:rPr>
              <a:t>teryaller</a:t>
            </a:r>
            <a:r>
              <a:rPr lang="tr-TR" b="1" spc="-55" dirty="0" smtClean="0">
                <a:solidFill>
                  <a:schemeClr val="tx1"/>
                </a:solidFill>
                <a:cs typeface="Verdana"/>
              </a:rPr>
              <a:t>i</a:t>
            </a:r>
            <a:r>
              <a:rPr lang="tr-TR" b="1" spc="35" dirty="0" smtClean="0">
                <a:solidFill>
                  <a:schemeClr val="tx1"/>
                </a:solidFill>
                <a:cs typeface="Verdana"/>
              </a:rPr>
              <a:t>ne</a:t>
            </a:r>
            <a:r>
              <a:rPr lang="tr-TR" b="1" spc="-210" dirty="0" smtClean="0">
                <a:solidFill>
                  <a:schemeClr val="tx1"/>
                </a:solidFill>
                <a:cs typeface="Verdana"/>
              </a:rPr>
              <a:t> </a:t>
            </a:r>
            <a:r>
              <a:rPr lang="tr-TR" b="1" spc="-40" dirty="0" smtClean="0">
                <a:solidFill>
                  <a:schemeClr val="tx1"/>
                </a:solidFill>
                <a:cs typeface="Verdana"/>
              </a:rPr>
              <a:t>zara</a:t>
            </a:r>
            <a:r>
              <a:rPr lang="tr-TR" b="1" spc="-305" dirty="0" smtClean="0">
                <a:solidFill>
                  <a:schemeClr val="tx1"/>
                </a:solidFill>
                <a:cs typeface="Verdana"/>
              </a:rPr>
              <a:t>r</a:t>
            </a:r>
            <a:r>
              <a:rPr lang="tr-TR" b="1" spc="-190" dirty="0" smtClean="0">
                <a:solidFill>
                  <a:schemeClr val="tx1"/>
                </a:solidFill>
                <a:cs typeface="Verdana"/>
              </a:rPr>
              <a:t>  </a:t>
            </a:r>
            <a:r>
              <a:rPr lang="tr-TR" b="1" spc="-75" dirty="0" smtClean="0">
                <a:solidFill>
                  <a:schemeClr val="tx1"/>
                </a:solidFill>
                <a:cs typeface="Verdana"/>
              </a:rPr>
              <a:t>v</a:t>
            </a:r>
            <a:r>
              <a:rPr lang="tr-TR" b="1" spc="-35" dirty="0" smtClean="0">
                <a:solidFill>
                  <a:schemeClr val="tx1"/>
                </a:solidFill>
                <a:cs typeface="Verdana"/>
              </a:rPr>
              <a:t>erme </a:t>
            </a:r>
            <a:r>
              <a:rPr lang="tr-TR" b="1" spc="80" dirty="0" smtClean="0">
                <a:solidFill>
                  <a:schemeClr val="tx1"/>
                </a:solidFill>
                <a:cs typeface="Verdana"/>
              </a:rPr>
              <a:t>da</a:t>
            </a:r>
            <a:r>
              <a:rPr lang="tr-TR" b="1" spc="105" dirty="0" smtClean="0">
                <a:solidFill>
                  <a:schemeClr val="tx1"/>
                </a:solidFill>
                <a:cs typeface="Verdana"/>
              </a:rPr>
              <a:t>v</a:t>
            </a:r>
            <a:r>
              <a:rPr lang="tr-TR" b="1" spc="-120" dirty="0" smtClean="0">
                <a:solidFill>
                  <a:schemeClr val="tx1"/>
                </a:solidFill>
                <a:cs typeface="Verdana"/>
              </a:rPr>
              <a:t>ranışları </a:t>
            </a:r>
            <a:r>
              <a:rPr lang="tr-TR" b="1" spc="-40" dirty="0" smtClean="0">
                <a:solidFill>
                  <a:schemeClr val="tx1"/>
                </a:solidFill>
                <a:cs typeface="Verdana"/>
              </a:rPr>
              <a:t>sergilediğinde</a:t>
            </a:r>
            <a:endParaRPr lang="tr-TR" b="1" dirty="0">
              <a:solidFill>
                <a:schemeClr val="tx1"/>
              </a:solidFill>
              <a:cs typeface="Verdana"/>
            </a:endParaRPr>
          </a:p>
        </p:txBody>
      </p:sp>
    </p:spTree>
    <p:extLst>
      <p:ext uri="{BB962C8B-B14F-4D97-AF65-F5344CB8AC3E}">
        <p14:creationId xmlns:p14="http://schemas.microsoft.com/office/powerpoint/2010/main" val="26307799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solidFill>
                  <a:srgbClr val="FF0000"/>
                </a:solidFill>
              </a:rPr>
              <a:t>ÖRNEK: Öğrencinin duvarı boyaması</a:t>
            </a:r>
            <a:endParaRPr lang="tr-TR" sz="4000" b="1" dirty="0">
              <a:solidFill>
                <a:srgbClr val="FF0000"/>
              </a:solidFill>
            </a:endParaRPr>
          </a:p>
        </p:txBody>
      </p:sp>
      <p:sp>
        <p:nvSpPr>
          <p:cNvPr id="3" name="İçerik Yer Tutucusu 2"/>
          <p:cNvSpPr>
            <a:spLocks noGrp="1"/>
          </p:cNvSpPr>
          <p:nvPr>
            <p:ph idx="1"/>
          </p:nvPr>
        </p:nvSpPr>
        <p:spPr>
          <a:xfrm>
            <a:off x="1295401" y="2556932"/>
            <a:ext cx="9601196" cy="3498180"/>
          </a:xfrm>
        </p:spPr>
        <p:txBody>
          <a:bodyPr>
            <a:normAutofit fontScale="92500" lnSpcReduction="10000"/>
          </a:bodyPr>
          <a:lstStyle/>
          <a:p>
            <a:r>
              <a:rPr lang="tr-TR" altLang="tr-TR" b="1" dirty="0">
                <a:solidFill>
                  <a:schemeClr val="accent2">
                    <a:lumMod val="50000"/>
                  </a:schemeClr>
                </a:solidFill>
              </a:rPr>
              <a:t>Davranış Tanımlama: </a:t>
            </a:r>
            <a:r>
              <a:rPr lang="tr-TR" dirty="0" smtClean="0">
                <a:solidFill>
                  <a:schemeClr val="tx1"/>
                </a:solidFill>
              </a:rPr>
              <a:t>"</a:t>
            </a:r>
            <a:r>
              <a:rPr lang="tr-TR" dirty="0">
                <a:solidFill>
                  <a:schemeClr val="tx1"/>
                </a:solidFill>
              </a:rPr>
              <a:t>Ali, duvarı boyamanın eğlenceli olacağını düşündüğünü biliyorum..."</a:t>
            </a:r>
            <a:endParaRPr lang="tr-TR" altLang="tr-TR" dirty="0" smtClean="0">
              <a:solidFill>
                <a:schemeClr val="tx1"/>
              </a:solidFill>
            </a:endParaRPr>
          </a:p>
          <a:p>
            <a:r>
              <a:rPr lang="tr-TR" altLang="tr-TR" b="1" dirty="0" smtClean="0">
                <a:solidFill>
                  <a:schemeClr val="accent2">
                    <a:lumMod val="50000"/>
                  </a:schemeClr>
                </a:solidFill>
              </a:rPr>
              <a:t>Sınır: </a:t>
            </a:r>
            <a:r>
              <a:rPr lang="tr-TR" dirty="0" smtClean="0">
                <a:solidFill>
                  <a:schemeClr val="tx1"/>
                </a:solidFill>
              </a:rPr>
              <a:t>Ama </a:t>
            </a:r>
            <a:r>
              <a:rPr lang="tr-TR" dirty="0">
                <a:solidFill>
                  <a:schemeClr val="tx1"/>
                </a:solidFill>
              </a:rPr>
              <a:t>duvar boyamak için değildir</a:t>
            </a:r>
            <a:r>
              <a:rPr lang="tr-TR" dirty="0" smtClean="0">
                <a:solidFill>
                  <a:schemeClr val="tx1"/>
                </a:solidFill>
              </a:rPr>
              <a:t>.</a:t>
            </a:r>
            <a:endParaRPr lang="tr-TR" altLang="tr-TR" dirty="0">
              <a:solidFill>
                <a:schemeClr val="tx1"/>
              </a:solidFill>
            </a:endParaRPr>
          </a:p>
          <a:p>
            <a:r>
              <a:rPr lang="tr-TR" altLang="tr-TR" b="1" dirty="0" smtClean="0">
                <a:solidFill>
                  <a:schemeClr val="accent2">
                    <a:lumMod val="50000"/>
                  </a:schemeClr>
                </a:solidFill>
              </a:rPr>
              <a:t>Seçenek:</a:t>
            </a:r>
            <a:r>
              <a:rPr lang="tr-TR" b="1" dirty="0">
                <a:solidFill>
                  <a:schemeClr val="accent2">
                    <a:lumMod val="50000"/>
                  </a:schemeClr>
                </a:solidFill>
              </a:rPr>
              <a:t> </a:t>
            </a:r>
            <a:r>
              <a:rPr lang="tr-TR" dirty="0" smtClean="0">
                <a:solidFill>
                  <a:schemeClr val="tx1"/>
                </a:solidFill>
              </a:rPr>
              <a:t>Boyama </a:t>
            </a:r>
            <a:r>
              <a:rPr lang="tr-TR" dirty="0">
                <a:solidFill>
                  <a:schemeClr val="tx1"/>
                </a:solidFill>
              </a:rPr>
              <a:t>yapmak için resim kağıtlarını (resim kağıtlarını işaret ederek) kullanabilirsin</a:t>
            </a:r>
            <a:r>
              <a:rPr lang="tr-TR" dirty="0" smtClean="0">
                <a:solidFill>
                  <a:schemeClr val="tx1"/>
                </a:solidFill>
              </a:rPr>
              <a:t>. </a:t>
            </a:r>
            <a:endParaRPr lang="tr-TR" altLang="tr-TR" dirty="0">
              <a:solidFill>
                <a:schemeClr val="tx1"/>
              </a:solidFill>
            </a:endParaRPr>
          </a:p>
          <a:p>
            <a:r>
              <a:rPr lang="tr-TR" altLang="tr-TR" b="1" dirty="0" smtClean="0">
                <a:solidFill>
                  <a:schemeClr val="accent2">
                    <a:lumMod val="50000"/>
                  </a:schemeClr>
                </a:solidFill>
              </a:rPr>
              <a:t>Final </a:t>
            </a:r>
            <a:r>
              <a:rPr lang="tr-TR" altLang="tr-TR" b="1" dirty="0">
                <a:solidFill>
                  <a:schemeClr val="accent2">
                    <a:lumMod val="50000"/>
                  </a:schemeClr>
                </a:solidFill>
              </a:rPr>
              <a:t>Seçeneği: </a:t>
            </a:r>
            <a:r>
              <a:rPr lang="tr-TR" altLang="tr-TR" dirty="0" smtClean="0">
                <a:solidFill>
                  <a:schemeClr val="tx1"/>
                </a:solidFill>
              </a:rPr>
              <a:t>Eğer duvarı boyamaya </a:t>
            </a:r>
            <a:r>
              <a:rPr lang="tr-TR" altLang="tr-TR" dirty="0">
                <a:solidFill>
                  <a:schemeClr val="tx1"/>
                </a:solidFill>
              </a:rPr>
              <a:t>devam ediyorsan benim </a:t>
            </a:r>
            <a:r>
              <a:rPr lang="tr-TR" altLang="tr-TR" dirty="0" smtClean="0">
                <a:solidFill>
                  <a:schemeClr val="tx1"/>
                </a:solidFill>
              </a:rPr>
              <a:t>yanımda </a:t>
            </a:r>
            <a:r>
              <a:rPr lang="tr-TR" altLang="tr-TR" dirty="0">
                <a:solidFill>
                  <a:schemeClr val="tx1"/>
                </a:solidFill>
              </a:rPr>
              <a:t>oturmayı seçiyorsun demektir.</a:t>
            </a:r>
          </a:p>
          <a:p>
            <a:r>
              <a:rPr lang="tr-TR" altLang="tr-TR" b="1" dirty="0">
                <a:solidFill>
                  <a:schemeClr val="accent2">
                    <a:lumMod val="50000"/>
                  </a:schemeClr>
                </a:solidFill>
              </a:rPr>
              <a:t>Kararı uygulama: </a:t>
            </a:r>
            <a:r>
              <a:rPr lang="tr-TR" altLang="tr-TR" dirty="0">
                <a:solidFill>
                  <a:schemeClr val="tx1"/>
                </a:solidFill>
              </a:rPr>
              <a:t>Çocuk verilen seçeneklerden sonra sınıra uymamaya devam ediyorsa hemen sonuçlarına katlanması </a:t>
            </a:r>
            <a:r>
              <a:rPr lang="tr-TR" altLang="tr-TR" dirty="0" smtClean="0">
                <a:solidFill>
                  <a:schemeClr val="tx1"/>
                </a:solidFill>
              </a:rPr>
              <a:t>sağlanmalıdır</a:t>
            </a:r>
            <a:r>
              <a:rPr lang="tr-TR" altLang="tr-TR" dirty="0">
                <a:solidFill>
                  <a:schemeClr val="tx1"/>
                </a:solidFill>
              </a:rPr>
              <a:t>.</a:t>
            </a:r>
          </a:p>
        </p:txBody>
      </p:sp>
    </p:spTree>
    <p:extLst>
      <p:ext uri="{BB962C8B-B14F-4D97-AF65-F5344CB8AC3E}">
        <p14:creationId xmlns:p14="http://schemas.microsoft.com/office/powerpoint/2010/main" val="1862636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826015"/>
            <a:ext cx="9601196" cy="1303867"/>
          </a:xfrm>
        </p:spPr>
        <p:txBody>
          <a:bodyPr>
            <a:normAutofit/>
          </a:bodyPr>
          <a:lstStyle/>
          <a:p>
            <a:r>
              <a:rPr lang="tr-TR" sz="3600" b="1" spc="-10" dirty="0">
                <a:solidFill>
                  <a:srgbClr val="FF0000"/>
                </a:solidFill>
              </a:rPr>
              <a:t>ÖRNEK;</a:t>
            </a:r>
            <a:r>
              <a:rPr lang="tr-TR" sz="3600" b="1" dirty="0">
                <a:solidFill>
                  <a:srgbClr val="FF0000"/>
                </a:solidFill>
              </a:rPr>
              <a:t> </a:t>
            </a:r>
            <a:r>
              <a:rPr lang="tr-TR" sz="3600" b="1" spc="-5" dirty="0" smtClean="0">
                <a:solidFill>
                  <a:srgbClr val="FF0000"/>
                </a:solidFill>
              </a:rPr>
              <a:t>Öğrencinin masanın üzerine çıkması</a:t>
            </a:r>
            <a:endParaRPr lang="tr-TR" sz="3600" b="1" dirty="0">
              <a:solidFill>
                <a:srgbClr val="FF0000"/>
              </a:solidFill>
            </a:endParaRPr>
          </a:p>
        </p:txBody>
      </p:sp>
      <p:sp>
        <p:nvSpPr>
          <p:cNvPr id="3" name="İçerik Yer Tutucusu 2"/>
          <p:cNvSpPr>
            <a:spLocks noGrp="1"/>
          </p:cNvSpPr>
          <p:nvPr>
            <p:ph idx="1"/>
          </p:nvPr>
        </p:nvSpPr>
        <p:spPr>
          <a:xfrm>
            <a:off x="1295402" y="2434268"/>
            <a:ext cx="9922726" cy="3509332"/>
          </a:xfrm>
        </p:spPr>
        <p:txBody>
          <a:bodyPr>
            <a:noAutofit/>
          </a:bodyPr>
          <a:lstStyle/>
          <a:p>
            <a:pPr marL="241300" indent="-228600">
              <a:lnSpc>
                <a:spcPts val="2635"/>
              </a:lnSpc>
              <a:spcBef>
                <a:spcPts val="95"/>
              </a:spcBef>
              <a:buClr>
                <a:srgbClr val="92A199"/>
              </a:buClr>
              <a:buFont typeface="Arial MT"/>
              <a:buChar char="•"/>
              <a:tabLst>
                <a:tab pos="240665" algn="l"/>
                <a:tab pos="241300" algn="l"/>
              </a:tabLst>
            </a:pPr>
            <a:r>
              <a:rPr lang="tr-TR" sz="2000" b="1" spc="-75" dirty="0">
                <a:solidFill>
                  <a:schemeClr val="accent2">
                    <a:lumMod val="50000"/>
                  </a:schemeClr>
                </a:solidFill>
                <a:latin typeface="Tahoma"/>
                <a:cs typeface="Tahoma"/>
              </a:rPr>
              <a:t>Davranış</a:t>
            </a:r>
            <a:r>
              <a:rPr lang="tr-TR" sz="2000" b="1" spc="-45" dirty="0">
                <a:solidFill>
                  <a:schemeClr val="accent2">
                    <a:lumMod val="50000"/>
                  </a:schemeClr>
                </a:solidFill>
                <a:latin typeface="Tahoma"/>
                <a:cs typeface="Tahoma"/>
              </a:rPr>
              <a:t> </a:t>
            </a:r>
            <a:r>
              <a:rPr lang="tr-TR" sz="2000" b="1" spc="-65" dirty="0">
                <a:solidFill>
                  <a:schemeClr val="accent2">
                    <a:lumMod val="50000"/>
                  </a:schemeClr>
                </a:solidFill>
                <a:latin typeface="Tahoma"/>
                <a:cs typeface="Tahoma"/>
              </a:rPr>
              <a:t>Tanımlama</a:t>
            </a:r>
            <a:r>
              <a:rPr lang="tr-TR" sz="2000" b="1" spc="-65" dirty="0" smtClean="0">
                <a:solidFill>
                  <a:schemeClr val="accent2">
                    <a:lumMod val="50000"/>
                  </a:schemeClr>
                </a:solidFill>
                <a:latin typeface="Tahoma"/>
                <a:cs typeface="Tahoma"/>
              </a:rPr>
              <a:t>:</a:t>
            </a:r>
            <a:r>
              <a:rPr lang="tr-TR" sz="2000" dirty="0">
                <a:solidFill>
                  <a:schemeClr val="accent2">
                    <a:lumMod val="50000"/>
                  </a:schemeClr>
                </a:solidFill>
                <a:latin typeface="Tahoma"/>
                <a:cs typeface="Tahoma"/>
              </a:rPr>
              <a:t> </a:t>
            </a:r>
            <a:r>
              <a:rPr lang="tr-TR" sz="2000" spc="90" dirty="0" smtClean="0">
                <a:solidFill>
                  <a:schemeClr val="tx1"/>
                </a:solidFill>
                <a:latin typeface="Verdana"/>
                <a:cs typeface="Verdana"/>
              </a:rPr>
              <a:t>“</a:t>
            </a:r>
            <a:r>
              <a:rPr lang="tr-TR" sz="2000" spc="-25" dirty="0" smtClean="0">
                <a:solidFill>
                  <a:schemeClr val="tx1"/>
                </a:solidFill>
                <a:latin typeface="Verdana"/>
                <a:cs typeface="Verdana"/>
              </a:rPr>
              <a:t>Ali</a:t>
            </a:r>
            <a:r>
              <a:rPr lang="tr-TR" sz="2000" spc="-150" dirty="0" smtClean="0">
                <a:solidFill>
                  <a:schemeClr val="tx1"/>
                </a:solidFill>
                <a:latin typeface="Verdana"/>
                <a:cs typeface="Verdana"/>
              </a:rPr>
              <a:t> </a:t>
            </a:r>
            <a:r>
              <a:rPr lang="tr-TR" sz="2000" spc="-195" dirty="0">
                <a:solidFill>
                  <a:schemeClr val="tx1"/>
                </a:solidFill>
                <a:latin typeface="Verdana"/>
                <a:cs typeface="Verdana"/>
              </a:rPr>
              <a:t>,</a:t>
            </a:r>
            <a:r>
              <a:rPr lang="tr-TR" sz="2000" spc="-160" dirty="0">
                <a:solidFill>
                  <a:schemeClr val="tx1"/>
                </a:solidFill>
                <a:latin typeface="Verdana"/>
                <a:cs typeface="Verdana"/>
              </a:rPr>
              <a:t> </a:t>
            </a:r>
            <a:r>
              <a:rPr lang="tr-TR" sz="2000" spc="-30" dirty="0">
                <a:solidFill>
                  <a:schemeClr val="tx1"/>
                </a:solidFill>
                <a:latin typeface="Verdana"/>
                <a:cs typeface="Verdana"/>
              </a:rPr>
              <a:t>masa</a:t>
            </a:r>
            <a:r>
              <a:rPr lang="tr-TR" sz="2000" spc="-40" dirty="0">
                <a:solidFill>
                  <a:schemeClr val="tx1"/>
                </a:solidFill>
                <a:latin typeface="Verdana"/>
                <a:cs typeface="Verdana"/>
              </a:rPr>
              <a:t>y</a:t>
            </a:r>
            <a:r>
              <a:rPr lang="tr-TR" sz="2000" spc="175" dirty="0">
                <a:solidFill>
                  <a:schemeClr val="tx1"/>
                </a:solidFill>
                <a:latin typeface="Verdana"/>
                <a:cs typeface="Verdana"/>
              </a:rPr>
              <a:t>a</a:t>
            </a:r>
            <a:r>
              <a:rPr lang="tr-TR" sz="2000" spc="-170" dirty="0">
                <a:solidFill>
                  <a:schemeClr val="tx1"/>
                </a:solidFill>
                <a:latin typeface="Verdana"/>
                <a:cs typeface="Verdana"/>
              </a:rPr>
              <a:t> </a:t>
            </a:r>
            <a:r>
              <a:rPr lang="tr-TR" sz="2000" spc="-35" dirty="0">
                <a:solidFill>
                  <a:schemeClr val="tx1"/>
                </a:solidFill>
                <a:latin typeface="Verdana"/>
                <a:cs typeface="Verdana"/>
              </a:rPr>
              <a:t>çık</a:t>
            </a:r>
            <a:r>
              <a:rPr lang="tr-TR" sz="2000" spc="-65" dirty="0">
                <a:solidFill>
                  <a:schemeClr val="tx1"/>
                </a:solidFill>
                <a:latin typeface="Verdana"/>
                <a:cs typeface="Verdana"/>
              </a:rPr>
              <a:t>m</a:t>
            </a:r>
            <a:r>
              <a:rPr lang="tr-TR" sz="2000" spc="-20" dirty="0">
                <a:solidFill>
                  <a:schemeClr val="tx1"/>
                </a:solidFill>
                <a:latin typeface="Verdana"/>
                <a:cs typeface="Verdana"/>
              </a:rPr>
              <a:t>a</a:t>
            </a:r>
            <a:r>
              <a:rPr lang="tr-TR" sz="2000" spc="-15" dirty="0">
                <a:solidFill>
                  <a:schemeClr val="tx1"/>
                </a:solidFill>
                <a:latin typeface="Verdana"/>
                <a:cs typeface="Verdana"/>
              </a:rPr>
              <a:t>k</a:t>
            </a:r>
            <a:r>
              <a:rPr lang="tr-TR" sz="2000" spc="-170" dirty="0">
                <a:solidFill>
                  <a:schemeClr val="tx1"/>
                </a:solidFill>
                <a:latin typeface="Verdana"/>
                <a:cs typeface="Verdana"/>
              </a:rPr>
              <a:t> </a:t>
            </a:r>
            <a:r>
              <a:rPr lang="tr-TR" sz="2000" spc="-60" dirty="0">
                <a:solidFill>
                  <a:schemeClr val="tx1"/>
                </a:solidFill>
                <a:latin typeface="Verdana"/>
                <a:cs typeface="Verdana"/>
              </a:rPr>
              <a:t>san</a:t>
            </a:r>
            <a:r>
              <a:rPr lang="tr-TR" sz="2000" spc="-225" dirty="0">
                <a:solidFill>
                  <a:schemeClr val="tx1"/>
                </a:solidFill>
                <a:latin typeface="Verdana"/>
                <a:cs typeface="Verdana"/>
              </a:rPr>
              <a:t>ır</a:t>
            </a:r>
            <a:r>
              <a:rPr lang="tr-TR" sz="2000" spc="-170" dirty="0">
                <a:solidFill>
                  <a:schemeClr val="tx1"/>
                </a:solidFill>
                <a:latin typeface="Verdana"/>
                <a:cs typeface="Verdana"/>
              </a:rPr>
              <a:t>ı</a:t>
            </a:r>
            <a:r>
              <a:rPr lang="tr-TR" sz="2000" spc="-80" dirty="0">
                <a:solidFill>
                  <a:schemeClr val="tx1"/>
                </a:solidFill>
                <a:latin typeface="Verdana"/>
                <a:cs typeface="Verdana"/>
              </a:rPr>
              <a:t>m</a:t>
            </a:r>
            <a:r>
              <a:rPr lang="tr-TR" sz="2000" spc="-185" dirty="0">
                <a:solidFill>
                  <a:schemeClr val="tx1"/>
                </a:solidFill>
                <a:latin typeface="Verdana"/>
                <a:cs typeface="Verdana"/>
              </a:rPr>
              <a:t> </a:t>
            </a:r>
            <a:r>
              <a:rPr lang="tr-TR" sz="2000" spc="-75" dirty="0">
                <a:solidFill>
                  <a:schemeClr val="tx1"/>
                </a:solidFill>
                <a:latin typeface="Verdana"/>
                <a:cs typeface="Verdana"/>
              </a:rPr>
              <a:t>hoşun</a:t>
            </a:r>
            <a:r>
              <a:rPr lang="tr-TR" sz="2000" spc="175" dirty="0">
                <a:solidFill>
                  <a:schemeClr val="tx1"/>
                </a:solidFill>
                <a:latin typeface="Verdana"/>
                <a:cs typeface="Verdana"/>
              </a:rPr>
              <a:t>a</a:t>
            </a:r>
            <a:r>
              <a:rPr lang="tr-TR" sz="2000" spc="-175" dirty="0">
                <a:solidFill>
                  <a:schemeClr val="tx1"/>
                </a:solidFill>
                <a:latin typeface="Verdana"/>
                <a:cs typeface="Verdana"/>
              </a:rPr>
              <a:t> </a:t>
            </a:r>
            <a:r>
              <a:rPr lang="tr-TR" sz="2000" spc="-40" dirty="0">
                <a:solidFill>
                  <a:schemeClr val="tx1"/>
                </a:solidFill>
                <a:latin typeface="Verdana"/>
                <a:cs typeface="Verdana"/>
              </a:rPr>
              <a:t>g</a:t>
            </a:r>
            <a:r>
              <a:rPr lang="tr-TR" sz="2000" spc="-10" dirty="0">
                <a:solidFill>
                  <a:schemeClr val="tx1"/>
                </a:solidFill>
                <a:latin typeface="Verdana"/>
                <a:cs typeface="Verdana"/>
              </a:rPr>
              <a:t>i</a:t>
            </a:r>
            <a:r>
              <a:rPr lang="tr-TR" sz="2000" spc="-120" dirty="0">
                <a:solidFill>
                  <a:schemeClr val="tx1"/>
                </a:solidFill>
                <a:latin typeface="Verdana"/>
                <a:cs typeface="Verdana"/>
              </a:rPr>
              <a:t>tt</a:t>
            </a:r>
            <a:r>
              <a:rPr lang="tr-TR" sz="2000" spc="-160" dirty="0">
                <a:solidFill>
                  <a:schemeClr val="tx1"/>
                </a:solidFill>
                <a:latin typeface="Verdana"/>
                <a:cs typeface="Verdana"/>
              </a:rPr>
              <a:t>i</a:t>
            </a:r>
            <a:r>
              <a:rPr lang="tr-TR" sz="2000" spc="-225" dirty="0">
                <a:solidFill>
                  <a:schemeClr val="tx1"/>
                </a:solidFill>
                <a:latin typeface="Verdana"/>
                <a:cs typeface="Verdana"/>
              </a:rPr>
              <a:t>.</a:t>
            </a:r>
            <a:r>
              <a:rPr lang="tr-TR" sz="2000" spc="50" dirty="0">
                <a:solidFill>
                  <a:schemeClr val="tx1"/>
                </a:solidFill>
                <a:latin typeface="Verdana"/>
                <a:cs typeface="Verdana"/>
              </a:rPr>
              <a:t>”</a:t>
            </a:r>
            <a:endParaRPr lang="tr-TR" sz="2000" dirty="0">
              <a:solidFill>
                <a:schemeClr val="tx1"/>
              </a:solidFill>
              <a:latin typeface="Verdana"/>
              <a:cs typeface="Verdana"/>
            </a:endParaRPr>
          </a:p>
          <a:p>
            <a:pPr marL="241300" indent="-228600">
              <a:lnSpc>
                <a:spcPts val="2635"/>
              </a:lnSpc>
              <a:spcBef>
                <a:spcPts val="15"/>
              </a:spcBef>
              <a:buClr>
                <a:srgbClr val="92A199"/>
              </a:buClr>
              <a:buFont typeface="Arial MT"/>
              <a:buChar char="•"/>
              <a:tabLst>
                <a:tab pos="240665" algn="l"/>
                <a:tab pos="241300" algn="l"/>
              </a:tabLst>
            </a:pPr>
            <a:r>
              <a:rPr lang="tr-TR" sz="2000" b="1" spc="-180" dirty="0">
                <a:solidFill>
                  <a:schemeClr val="accent2">
                    <a:lumMod val="50000"/>
                  </a:schemeClr>
                </a:solidFill>
                <a:latin typeface="Tahoma"/>
                <a:cs typeface="Tahoma"/>
              </a:rPr>
              <a:t>Sınır</a:t>
            </a:r>
            <a:r>
              <a:rPr lang="tr-TR" sz="2000" b="1" spc="-180" dirty="0" smtClean="0">
                <a:solidFill>
                  <a:schemeClr val="accent2">
                    <a:lumMod val="50000"/>
                  </a:schemeClr>
                </a:solidFill>
                <a:latin typeface="Tahoma"/>
                <a:cs typeface="Tahoma"/>
              </a:rPr>
              <a:t>:</a:t>
            </a:r>
            <a:r>
              <a:rPr lang="tr-TR" sz="2000" dirty="0">
                <a:solidFill>
                  <a:schemeClr val="accent2">
                    <a:lumMod val="50000"/>
                  </a:schemeClr>
                </a:solidFill>
                <a:latin typeface="Tahoma"/>
                <a:cs typeface="Tahoma"/>
              </a:rPr>
              <a:t> </a:t>
            </a:r>
            <a:r>
              <a:rPr lang="tr-TR" sz="2000" spc="70" dirty="0" smtClean="0">
                <a:solidFill>
                  <a:schemeClr val="tx1"/>
                </a:solidFill>
                <a:latin typeface="Verdana"/>
                <a:cs typeface="Verdana"/>
              </a:rPr>
              <a:t>“</a:t>
            </a:r>
            <a:r>
              <a:rPr lang="tr-TR" sz="2000" spc="70" dirty="0">
                <a:solidFill>
                  <a:schemeClr val="tx1"/>
                </a:solidFill>
                <a:latin typeface="Verdana"/>
                <a:cs typeface="Verdana"/>
              </a:rPr>
              <a:t>Ama</a:t>
            </a:r>
            <a:r>
              <a:rPr lang="tr-TR" sz="2000" spc="-135" dirty="0">
                <a:solidFill>
                  <a:schemeClr val="tx1"/>
                </a:solidFill>
                <a:latin typeface="Verdana"/>
                <a:cs typeface="Verdana"/>
              </a:rPr>
              <a:t> </a:t>
            </a:r>
            <a:r>
              <a:rPr lang="tr-TR" sz="2000" spc="-85" dirty="0">
                <a:solidFill>
                  <a:schemeClr val="tx1"/>
                </a:solidFill>
                <a:latin typeface="Verdana"/>
                <a:cs typeface="Verdana"/>
              </a:rPr>
              <a:t>biz</a:t>
            </a:r>
            <a:r>
              <a:rPr lang="tr-TR" sz="2000" spc="-165" dirty="0">
                <a:solidFill>
                  <a:schemeClr val="tx1"/>
                </a:solidFill>
                <a:latin typeface="Verdana"/>
                <a:cs typeface="Verdana"/>
              </a:rPr>
              <a:t> </a:t>
            </a:r>
            <a:r>
              <a:rPr lang="tr-TR" sz="2000" spc="-105" dirty="0">
                <a:solidFill>
                  <a:schemeClr val="tx1"/>
                </a:solidFill>
                <a:latin typeface="Verdana"/>
                <a:cs typeface="Verdana"/>
              </a:rPr>
              <a:t>sınıfta</a:t>
            </a:r>
            <a:r>
              <a:rPr lang="tr-TR" sz="2000" spc="-180" dirty="0">
                <a:solidFill>
                  <a:schemeClr val="tx1"/>
                </a:solidFill>
                <a:latin typeface="Verdana"/>
                <a:cs typeface="Verdana"/>
              </a:rPr>
              <a:t> </a:t>
            </a:r>
            <a:r>
              <a:rPr lang="tr-TR" sz="2000" spc="-45" dirty="0">
                <a:solidFill>
                  <a:schemeClr val="tx1"/>
                </a:solidFill>
                <a:latin typeface="Verdana"/>
                <a:cs typeface="Verdana"/>
              </a:rPr>
              <a:t>masanın</a:t>
            </a:r>
            <a:r>
              <a:rPr lang="tr-TR" sz="2000" spc="-175" dirty="0">
                <a:solidFill>
                  <a:schemeClr val="tx1"/>
                </a:solidFill>
                <a:latin typeface="Verdana"/>
                <a:cs typeface="Verdana"/>
              </a:rPr>
              <a:t> </a:t>
            </a:r>
            <a:r>
              <a:rPr lang="tr-TR" sz="2000" spc="-80" dirty="0">
                <a:solidFill>
                  <a:schemeClr val="tx1"/>
                </a:solidFill>
                <a:latin typeface="Verdana"/>
                <a:cs typeface="Verdana"/>
              </a:rPr>
              <a:t>üstüne</a:t>
            </a:r>
            <a:r>
              <a:rPr lang="tr-TR" sz="2000" spc="-165" dirty="0">
                <a:solidFill>
                  <a:schemeClr val="tx1"/>
                </a:solidFill>
                <a:latin typeface="Verdana"/>
                <a:cs typeface="Verdana"/>
              </a:rPr>
              <a:t> </a:t>
            </a:r>
            <a:r>
              <a:rPr lang="tr-TR" sz="2000" spc="-95" dirty="0">
                <a:solidFill>
                  <a:schemeClr val="tx1"/>
                </a:solidFill>
                <a:latin typeface="Verdana"/>
                <a:cs typeface="Verdana"/>
              </a:rPr>
              <a:t>çıkmıyoruz.”</a:t>
            </a:r>
            <a:endParaRPr lang="tr-TR" sz="2000" dirty="0">
              <a:solidFill>
                <a:schemeClr val="tx1"/>
              </a:solidFill>
              <a:latin typeface="Verdana"/>
              <a:cs typeface="Verdana"/>
            </a:endParaRPr>
          </a:p>
          <a:p>
            <a:pPr marL="241300" indent="-228600">
              <a:lnSpc>
                <a:spcPts val="2635"/>
              </a:lnSpc>
              <a:spcBef>
                <a:spcPts val="15"/>
              </a:spcBef>
              <a:buClr>
                <a:srgbClr val="92A199"/>
              </a:buClr>
              <a:buFont typeface="Arial MT"/>
              <a:buChar char="•"/>
              <a:tabLst>
                <a:tab pos="240665" algn="l"/>
                <a:tab pos="241300" algn="l"/>
              </a:tabLst>
            </a:pPr>
            <a:r>
              <a:rPr lang="tr-TR" sz="2000" b="1" spc="-10" dirty="0">
                <a:solidFill>
                  <a:schemeClr val="accent2">
                    <a:lumMod val="50000"/>
                  </a:schemeClr>
                </a:solidFill>
                <a:latin typeface="Tahoma"/>
                <a:cs typeface="Tahoma"/>
              </a:rPr>
              <a:t>Seçenek</a:t>
            </a:r>
            <a:r>
              <a:rPr lang="tr-TR" sz="2000" b="1" spc="-10" dirty="0" smtClean="0">
                <a:solidFill>
                  <a:schemeClr val="accent2">
                    <a:lumMod val="50000"/>
                  </a:schemeClr>
                </a:solidFill>
                <a:latin typeface="Tahoma"/>
                <a:cs typeface="Tahoma"/>
              </a:rPr>
              <a:t>:</a:t>
            </a:r>
            <a:r>
              <a:rPr lang="tr-TR" sz="2000" dirty="0">
                <a:solidFill>
                  <a:schemeClr val="accent2">
                    <a:lumMod val="50000"/>
                  </a:schemeClr>
                </a:solidFill>
                <a:latin typeface="Tahoma"/>
                <a:cs typeface="Tahoma"/>
              </a:rPr>
              <a:t> </a:t>
            </a:r>
            <a:r>
              <a:rPr lang="tr-TR" sz="2000" spc="-40" dirty="0" smtClean="0">
                <a:solidFill>
                  <a:schemeClr val="tx1"/>
                </a:solidFill>
                <a:latin typeface="Verdana"/>
                <a:cs typeface="Verdana"/>
              </a:rPr>
              <a:t>“</a:t>
            </a:r>
            <a:r>
              <a:rPr lang="tr-TR" sz="2000" spc="-40" dirty="0">
                <a:solidFill>
                  <a:schemeClr val="tx1"/>
                </a:solidFill>
                <a:latin typeface="Verdana"/>
                <a:cs typeface="Verdana"/>
              </a:rPr>
              <a:t>Eğer</a:t>
            </a:r>
            <a:r>
              <a:rPr lang="tr-TR" sz="2000" spc="-180" dirty="0">
                <a:solidFill>
                  <a:schemeClr val="tx1"/>
                </a:solidFill>
                <a:latin typeface="Verdana"/>
                <a:cs typeface="Verdana"/>
              </a:rPr>
              <a:t> </a:t>
            </a:r>
            <a:r>
              <a:rPr lang="tr-TR" sz="2000" spc="-35" dirty="0">
                <a:solidFill>
                  <a:schemeClr val="tx1"/>
                </a:solidFill>
                <a:latin typeface="Verdana"/>
                <a:cs typeface="Verdana"/>
              </a:rPr>
              <a:t>çıkmak</a:t>
            </a:r>
            <a:r>
              <a:rPr lang="tr-TR" sz="2000" spc="-165" dirty="0">
                <a:solidFill>
                  <a:schemeClr val="tx1"/>
                </a:solidFill>
                <a:latin typeface="Verdana"/>
                <a:cs typeface="Verdana"/>
              </a:rPr>
              <a:t> </a:t>
            </a:r>
            <a:r>
              <a:rPr lang="tr-TR" sz="2000" spc="-125" dirty="0">
                <a:solidFill>
                  <a:schemeClr val="tx1"/>
                </a:solidFill>
                <a:latin typeface="Verdana"/>
                <a:cs typeface="Verdana"/>
              </a:rPr>
              <a:t>istiyorsan</a:t>
            </a:r>
            <a:r>
              <a:rPr lang="tr-TR" sz="2000" spc="-195" dirty="0">
                <a:solidFill>
                  <a:schemeClr val="tx1"/>
                </a:solidFill>
                <a:latin typeface="Verdana"/>
                <a:cs typeface="Verdana"/>
              </a:rPr>
              <a:t> </a:t>
            </a:r>
            <a:r>
              <a:rPr lang="tr-TR" sz="2000" spc="-55" dirty="0">
                <a:solidFill>
                  <a:schemeClr val="tx1"/>
                </a:solidFill>
                <a:latin typeface="Verdana"/>
                <a:cs typeface="Verdana"/>
              </a:rPr>
              <a:t>tırmanma</a:t>
            </a:r>
            <a:r>
              <a:rPr lang="tr-TR" sz="2000" spc="-170" dirty="0">
                <a:solidFill>
                  <a:schemeClr val="tx1"/>
                </a:solidFill>
                <a:latin typeface="Verdana"/>
                <a:cs typeface="Verdana"/>
              </a:rPr>
              <a:t> </a:t>
            </a:r>
            <a:r>
              <a:rPr lang="tr-TR" sz="2000" spc="-35" dirty="0">
                <a:solidFill>
                  <a:schemeClr val="tx1"/>
                </a:solidFill>
                <a:latin typeface="Verdana"/>
                <a:cs typeface="Verdana"/>
              </a:rPr>
              <a:t>merdivenine </a:t>
            </a:r>
            <a:r>
              <a:rPr lang="tr-TR" sz="2000" spc="-760" dirty="0">
                <a:solidFill>
                  <a:schemeClr val="tx1"/>
                </a:solidFill>
                <a:latin typeface="Verdana"/>
                <a:cs typeface="Verdana"/>
              </a:rPr>
              <a:t> </a:t>
            </a:r>
            <a:r>
              <a:rPr lang="tr-TR" sz="2000" spc="-90" dirty="0">
                <a:solidFill>
                  <a:schemeClr val="tx1"/>
                </a:solidFill>
                <a:latin typeface="Verdana"/>
                <a:cs typeface="Verdana"/>
              </a:rPr>
              <a:t>çıkabilirsin.”</a:t>
            </a:r>
            <a:endParaRPr lang="tr-TR" sz="2000" dirty="0">
              <a:solidFill>
                <a:schemeClr val="tx1"/>
              </a:solidFill>
              <a:latin typeface="Verdana"/>
              <a:cs typeface="Verdana"/>
            </a:endParaRPr>
          </a:p>
          <a:p>
            <a:pPr marL="241300" indent="-228600">
              <a:lnSpc>
                <a:spcPts val="2635"/>
              </a:lnSpc>
              <a:spcBef>
                <a:spcPts val="30"/>
              </a:spcBef>
              <a:buClr>
                <a:srgbClr val="92A199"/>
              </a:buClr>
              <a:buFont typeface="Arial MT"/>
              <a:buChar char="•"/>
              <a:tabLst>
                <a:tab pos="240665" algn="l"/>
                <a:tab pos="241300" algn="l"/>
              </a:tabLst>
            </a:pPr>
            <a:r>
              <a:rPr lang="tr-TR" sz="2000" b="1" spc="-95" dirty="0">
                <a:solidFill>
                  <a:schemeClr val="accent2">
                    <a:lumMod val="50000"/>
                  </a:schemeClr>
                </a:solidFill>
                <a:latin typeface="Tahoma"/>
                <a:cs typeface="Tahoma"/>
              </a:rPr>
              <a:t>Final</a:t>
            </a:r>
            <a:r>
              <a:rPr lang="tr-TR" sz="2000" b="1" spc="-65" dirty="0">
                <a:solidFill>
                  <a:schemeClr val="accent2">
                    <a:lumMod val="50000"/>
                  </a:schemeClr>
                </a:solidFill>
                <a:latin typeface="Tahoma"/>
                <a:cs typeface="Tahoma"/>
              </a:rPr>
              <a:t> </a:t>
            </a:r>
            <a:r>
              <a:rPr lang="tr-TR" sz="2000" b="1" spc="-15" dirty="0" smtClean="0">
                <a:solidFill>
                  <a:schemeClr val="accent2">
                    <a:lumMod val="50000"/>
                  </a:schemeClr>
                </a:solidFill>
                <a:latin typeface="Tahoma"/>
                <a:cs typeface="Tahoma"/>
              </a:rPr>
              <a:t>Seçeneği:</a:t>
            </a:r>
            <a:r>
              <a:rPr lang="tr-TR" sz="2000" dirty="0">
                <a:solidFill>
                  <a:schemeClr val="accent2">
                    <a:lumMod val="50000"/>
                  </a:schemeClr>
                </a:solidFill>
                <a:latin typeface="Tahoma"/>
                <a:cs typeface="Tahoma"/>
              </a:rPr>
              <a:t> </a:t>
            </a:r>
            <a:r>
              <a:rPr lang="tr-TR" sz="2000" spc="-75" dirty="0" smtClean="0">
                <a:solidFill>
                  <a:schemeClr val="tx1"/>
                </a:solidFill>
                <a:latin typeface="Verdana"/>
                <a:cs typeface="Verdana"/>
              </a:rPr>
              <a:t>Eğer</a:t>
            </a:r>
            <a:r>
              <a:rPr lang="tr-TR" sz="2000" spc="-165" dirty="0" smtClean="0">
                <a:solidFill>
                  <a:schemeClr val="tx1"/>
                </a:solidFill>
                <a:latin typeface="Verdana"/>
                <a:cs typeface="Verdana"/>
              </a:rPr>
              <a:t> </a:t>
            </a:r>
            <a:r>
              <a:rPr lang="tr-TR" sz="2000" dirty="0">
                <a:solidFill>
                  <a:schemeClr val="tx1"/>
                </a:solidFill>
                <a:latin typeface="Verdana"/>
                <a:cs typeface="Verdana"/>
              </a:rPr>
              <a:t>masaya</a:t>
            </a:r>
            <a:r>
              <a:rPr lang="tr-TR" sz="2000" spc="-150" dirty="0">
                <a:solidFill>
                  <a:schemeClr val="tx1"/>
                </a:solidFill>
                <a:latin typeface="Verdana"/>
                <a:cs typeface="Verdana"/>
              </a:rPr>
              <a:t> </a:t>
            </a:r>
            <a:r>
              <a:rPr lang="tr-TR" sz="2000" spc="5" dirty="0">
                <a:solidFill>
                  <a:schemeClr val="tx1"/>
                </a:solidFill>
                <a:latin typeface="Verdana"/>
                <a:cs typeface="Verdana"/>
              </a:rPr>
              <a:t>çıkmaya</a:t>
            </a:r>
            <a:r>
              <a:rPr lang="tr-TR" sz="2000" spc="-160" dirty="0">
                <a:solidFill>
                  <a:schemeClr val="tx1"/>
                </a:solidFill>
                <a:latin typeface="Verdana"/>
                <a:cs typeface="Verdana"/>
              </a:rPr>
              <a:t> </a:t>
            </a:r>
            <a:r>
              <a:rPr lang="tr-TR" sz="2000" spc="50" dirty="0">
                <a:solidFill>
                  <a:schemeClr val="tx1"/>
                </a:solidFill>
                <a:latin typeface="Verdana"/>
                <a:cs typeface="Verdana"/>
              </a:rPr>
              <a:t>devam</a:t>
            </a:r>
            <a:r>
              <a:rPr lang="tr-TR" sz="2000" spc="-155" dirty="0">
                <a:solidFill>
                  <a:schemeClr val="tx1"/>
                </a:solidFill>
                <a:latin typeface="Verdana"/>
                <a:cs typeface="Verdana"/>
              </a:rPr>
              <a:t> </a:t>
            </a:r>
            <a:r>
              <a:rPr lang="tr-TR" sz="2000" spc="-45" dirty="0">
                <a:solidFill>
                  <a:schemeClr val="tx1"/>
                </a:solidFill>
                <a:latin typeface="Verdana"/>
                <a:cs typeface="Verdana"/>
              </a:rPr>
              <a:t>ediyorsan</a:t>
            </a:r>
            <a:r>
              <a:rPr lang="tr-TR" sz="2000" spc="-155" dirty="0">
                <a:solidFill>
                  <a:schemeClr val="tx1"/>
                </a:solidFill>
                <a:latin typeface="Verdana"/>
                <a:cs typeface="Verdana"/>
              </a:rPr>
              <a:t> </a:t>
            </a:r>
            <a:r>
              <a:rPr lang="tr-TR" sz="2000" spc="-15" dirty="0">
                <a:solidFill>
                  <a:schemeClr val="tx1"/>
                </a:solidFill>
                <a:latin typeface="Verdana"/>
                <a:cs typeface="Verdana"/>
              </a:rPr>
              <a:t>benim</a:t>
            </a:r>
            <a:r>
              <a:rPr lang="tr-TR" sz="2000" spc="-165" dirty="0">
                <a:solidFill>
                  <a:schemeClr val="tx1"/>
                </a:solidFill>
                <a:latin typeface="Verdana"/>
                <a:cs typeface="Verdana"/>
              </a:rPr>
              <a:t> </a:t>
            </a:r>
            <a:r>
              <a:rPr lang="tr-TR" sz="2000" spc="5" dirty="0" smtClean="0">
                <a:solidFill>
                  <a:schemeClr val="tx1"/>
                </a:solidFill>
                <a:latin typeface="Verdana"/>
                <a:cs typeface="Verdana"/>
              </a:rPr>
              <a:t>yanımda </a:t>
            </a:r>
            <a:r>
              <a:rPr lang="tr-TR" sz="2000" spc="-760" dirty="0" smtClean="0">
                <a:solidFill>
                  <a:schemeClr val="tx1"/>
                </a:solidFill>
                <a:latin typeface="Verdana"/>
                <a:cs typeface="Verdana"/>
              </a:rPr>
              <a:t> </a:t>
            </a:r>
            <a:r>
              <a:rPr lang="tr-TR" sz="2000" spc="-15" dirty="0">
                <a:solidFill>
                  <a:schemeClr val="tx1"/>
                </a:solidFill>
                <a:latin typeface="Verdana"/>
                <a:cs typeface="Verdana"/>
              </a:rPr>
              <a:t>o</a:t>
            </a:r>
            <a:r>
              <a:rPr lang="tr-TR" sz="2000" dirty="0">
                <a:solidFill>
                  <a:schemeClr val="tx1"/>
                </a:solidFill>
                <a:latin typeface="Verdana"/>
                <a:cs typeface="Verdana"/>
              </a:rPr>
              <a:t>t</a:t>
            </a:r>
            <a:r>
              <a:rPr lang="tr-TR" sz="2000" spc="-75" dirty="0">
                <a:solidFill>
                  <a:schemeClr val="tx1"/>
                </a:solidFill>
                <a:latin typeface="Verdana"/>
                <a:cs typeface="Verdana"/>
              </a:rPr>
              <a:t>urma</a:t>
            </a:r>
            <a:r>
              <a:rPr lang="tr-TR" sz="2000" spc="-85" dirty="0">
                <a:solidFill>
                  <a:schemeClr val="tx1"/>
                </a:solidFill>
                <a:latin typeface="Verdana"/>
                <a:cs typeface="Verdana"/>
              </a:rPr>
              <a:t>y</a:t>
            </a:r>
            <a:r>
              <a:rPr lang="tr-TR" sz="2000" spc="-165" dirty="0">
                <a:solidFill>
                  <a:schemeClr val="tx1"/>
                </a:solidFill>
                <a:latin typeface="Verdana"/>
                <a:cs typeface="Verdana"/>
              </a:rPr>
              <a:t>ı</a:t>
            </a:r>
            <a:r>
              <a:rPr lang="tr-TR" sz="2000" spc="-160" dirty="0">
                <a:solidFill>
                  <a:schemeClr val="tx1"/>
                </a:solidFill>
                <a:latin typeface="Verdana"/>
                <a:cs typeface="Verdana"/>
              </a:rPr>
              <a:t> </a:t>
            </a:r>
            <a:r>
              <a:rPr lang="tr-TR" sz="2000" spc="-25" dirty="0">
                <a:solidFill>
                  <a:schemeClr val="tx1"/>
                </a:solidFill>
                <a:latin typeface="Verdana"/>
                <a:cs typeface="Verdana"/>
              </a:rPr>
              <a:t>seç</a:t>
            </a:r>
            <a:r>
              <a:rPr lang="tr-TR" sz="2000" dirty="0">
                <a:solidFill>
                  <a:schemeClr val="tx1"/>
                </a:solidFill>
                <a:latin typeface="Verdana"/>
                <a:cs typeface="Verdana"/>
              </a:rPr>
              <a:t>i</a:t>
            </a:r>
            <a:r>
              <a:rPr lang="tr-TR" sz="2000" spc="-140" dirty="0">
                <a:solidFill>
                  <a:schemeClr val="tx1"/>
                </a:solidFill>
                <a:latin typeface="Verdana"/>
                <a:cs typeface="Verdana"/>
              </a:rPr>
              <a:t>y</a:t>
            </a:r>
            <a:r>
              <a:rPr lang="tr-TR" sz="2000" spc="-120" dirty="0">
                <a:solidFill>
                  <a:schemeClr val="tx1"/>
                </a:solidFill>
                <a:latin typeface="Verdana"/>
                <a:cs typeface="Verdana"/>
              </a:rPr>
              <a:t>orsun</a:t>
            </a:r>
            <a:r>
              <a:rPr lang="tr-TR" sz="2000" spc="-165" dirty="0">
                <a:solidFill>
                  <a:schemeClr val="tx1"/>
                </a:solidFill>
                <a:latin typeface="Verdana"/>
                <a:cs typeface="Verdana"/>
              </a:rPr>
              <a:t> </a:t>
            </a:r>
            <a:r>
              <a:rPr lang="tr-TR" sz="2000" spc="70" dirty="0">
                <a:solidFill>
                  <a:schemeClr val="tx1"/>
                </a:solidFill>
                <a:latin typeface="Verdana"/>
                <a:cs typeface="Verdana"/>
              </a:rPr>
              <a:t>dem</a:t>
            </a:r>
            <a:r>
              <a:rPr lang="tr-TR" sz="2000" spc="60" dirty="0">
                <a:solidFill>
                  <a:schemeClr val="tx1"/>
                </a:solidFill>
                <a:latin typeface="Verdana"/>
                <a:cs typeface="Verdana"/>
              </a:rPr>
              <a:t>e</a:t>
            </a:r>
            <a:r>
              <a:rPr lang="tr-TR" sz="2000" spc="-195" dirty="0">
                <a:solidFill>
                  <a:schemeClr val="tx1"/>
                </a:solidFill>
                <a:latin typeface="Verdana"/>
                <a:cs typeface="Verdana"/>
              </a:rPr>
              <a:t>k</a:t>
            </a:r>
            <a:r>
              <a:rPr lang="tr-TR" sz="2000" spc="-120" dirty="0">
                <a:solidFill>
                  <a:schemeClr val="tx1"/>
                </a:solidFill>
                <a:latin typeface="Verdana"/>
                <a:cs typeface="Verdana"/>
              </a:rPr>
              <a:t>t</a:t>
            </a:r>
            <a:r>
              <a:rPr lang="tr-TR" sz="2000" spc="-155" dirty="0">
                <a:solidFill>
                  <a:schemeClr val="tx1"/>
                </a:solidFill>
                <a:latin typeface="Verdana"/>
                <a:cs typeface="Verdana"/>
              </a:rPr>
              <a:t>i</a:t>
            </a:r>
            <a:r>
              <a:rPr lang="tr-TR" sz="2000" spc="-240" dirty="0">
                <a:solidFill>
                  <a:schemeClr val="tx1"/>
                </a:solidFill>
                <a:latin typeface="Verdana"/>
                <a:cs typeface="Verdana"/>
              </a:rPr>
              <a:t>r.</a:t>
            </a:r>
            <a:endParaRPr lang="tr-TR" sz="2000" dirty="0">
              <a:solidFill>
                <a:schemeClr val="tx1"/>
              </a:solidFill>
              <a:latin typeface="Verdana"/>
              <a:cs typeface="Verdana"/>
            </a:endParaRPr>
          </a:p>
          <a:p>
            <a:pPr marL="241300" marR="435609" indent="-228600">
              <a:lnSpc>
                <a:spcPts val="2110"/>
              </a:lnSpc>
              <a:spcBef>
                <a:spcPts val="509"/>
              </a:spcBef>
              <a:buClr>
                <a:srgbClr val="92A199"/>
              </a:buClr>
              <a:buFont typeface="Arial MT"/>
              <a:buChar char="•"/>
              <a:tabLst>
                <a:tab pos="240665" algn="l"/>
                <a:tab pos="241300" algn="l"/>
              </a:tabLst>
            </a:pPr>
            <a:r>
              <a:rPr lang="tr-TR" sz="2000" b="1" spc="-95" dirty="0">
                <a:solidFill>
                  <a:schemeClr val="accent2">
                    <a:lumMod val="50000"/>
                  </a:schemeClr>
                </a:solidFill>
                <a:latin typeface="Tahoma"/>
                <a:cs typeface="Tahoma"/>
              </a:rPr>
              <a:t>Kararı </a:t>
            </a:r>
            <a:r>
              <a:rPr lang="tr-TR" sz="2000" b="1" spc="-30" dirty="0">
                <a:solidFill>
                  <a:schemeClr val="accent2">
                    <a:lumMod val="50000"/>
                  </a:schemeClr>
                </a:solidFill>
                <a:latin typeface="Tahoma"/>
                <a:cs typeface="Tahoma"/>
              </a:rPr>
              <a:t>uygulama: </a:t>
            </a:r>
            <a:r>
              <a:rPr lang="tr-TR" sz="2000" spc="70" dirty="0">
                <a:solidFill>
                  <a:schemeClr val="tx1"/>
                </a:solidFill>
                <a:latin typeface="Verdana"/>
                <a:cs typeface="Verdana"/>
              </a:rPr>
              <a:t>Çocuk </a:t>
            </a:r>
            <a:r>
              <a:rPr lang="tr-TR" sz="2000" spc="-75" dirty="0">
                <a:solidFill>
                  <a:schemeClr val="tx1"/>
                </a:solidFill>
                <a:latin typeface="Verdana"/>
                <a:cs typeface="Verdana"/>
              </a:rPr>
              <a:t>verilen </a:t>
            </a:r>
            <a:r>
              <a:rPr lang="tr-TR" sz="2000" spc="-10" dirty="0">
                <a:solidFill>
                  <a:schemeClr val="tx1"/>
                </a:solidFill>
                <a:latin typeface="Verdana"/>
                <a:cs typeface="Verdana"/>
              </a:rPr>
              <a:t>seçeneklerden </a:t>
            </a:r>
            <a:r>
              <a:rPr lang="tr-TR" sz="2000" spc="-75" dirty="0">
                <a:solidFill>
                  <a:schemeClr val="tx1"/>
                </a:solidFill>
                <a:latin typeface="Verdana"/>
                <a:cs typeface="Verdana"/>
              </a:rPr>
              <a:t>sonra </a:t>
            </a:r>
            <a:r>
              <a:rPr lang="tr-TR" sz="2000" spc="-760" dirty="0">
                <a:solidFill>
                  <a:schemeClr val="tx1"/>
                </a:solidFill>
                <a:latin typeface="Verdana"/>
                <a:cs typeface="Verdana"/>
              </a:rPr>
              <a:t> </a:t>
            </a:r>
            <a:r>
              <a:rPr lang="tr-TR" sz="2000" spc="-150" dirty="0">
                <a:solidFill>
                  <a:schemeClr val="tx1"/>
                </a:solidFill>
                <a:latin typeface="Verdana"/>
                <a:cs typeface="Verdana"/>
              </a:rPr>
              <a:t>sı</a:t>
            </a:r>
            <a:r>
              <a:rPr lang="tr-TR" sz="2000" spc="-225" dirty="0">
                <a:solidFill>
                  <a:schemeClr val="tx1"/>
                </a:solidFill>
                <a:latin typeface="Verdana"/>
                <a:cs typeface="Verdana"/>
              </a:rPr>
              <a:t>n</a:t>
            </a:r>
            <a:r>
              <a:rPr lang="tr-TR" sz="2000" spc="-80" dirty="0">
                <a:solidFill>
                  <a:schemeClr val="tx1"/>
                </a:solidFill>
                <a:latin typeface="Verdana"/>
                <a:cs typeface="Verdana"/>
              </a:rPr>
              <a:t>ır</a:t>
            </a:r>
            <a:r>
              <a:rPr lang="tr-TR" sz="2000" spc="-125" dirty="0">
                <a:solidFill>
                  <a:schemeClr val="tx1"/>
                </a:solidFill>
                <a:latin typeface="Verdana"/>
                <a:cs typeface="Verdana"/>
              </a:rPr>
              <a:t>a</a:t>
            </a:r>
            <a:r>
              <a:rPr lang="tr-TR" sz="2000" spc="-185" dirty="0">
                <a:solidFill>
                  <a:schemeClr val="tx1"/>
                </a:solidFill>
                <a:latin typeface="Verdana"/>
                <a:cs typeface="Verdana"/>
              </a:rPr>
              <a:t> </a:t>
            </a:r>
            <a:r>
              <a:rPr lang="tr-TR" sz="2000" spc="-95" dirty="0">
                <a:solidFill>
                  <a:schemeClr val="tx1"/>
                </a:solidFill>
                <a:latin typeface="Verdana"/>
                <a:cs typeface="Verdana"/>
              </a:rPr>
              <a:t>u</a:t>
            </a:r>
            <a:r>
              <a:rPr lang="tr-TR" sz="2000" spc="-110" dirty="0">
                <a:solidFill>
                  <a:schemeClr val="tx1"/>
                </a:solidFill>
                <a:latin typeface="Verdana"/>
                <a:cs typeface="Verdana"/>
              </a:rPr>
              <a:t>y</a:t>
            </a:r>
            <a:r>
              <a:rPr lang="tr-TR" sz="2000" spc="5" dirty="0">
                <a:solidFill>
                  <a:schemeClr val="tx1"/>
                </a:solidFill>
                <a:latin typeface="Verdana"/>
                <a:cs typeface="Verdana"/>
              </a:rPr>
              <a:t>ma</a:t>
            </a:r>
            <a:r>
              <a:rPr lang="tr-TR" sz="2000" spc="10" dirty="0">
                <a:solidFill>
                  <a:schemeClr val="tx1"/>
                </a:solidFill>
                <a:latin typeface="Verdana"/>
                <a:cs typeface="Verdana"/>
              </a:rPr>
              <a:t>m</a:t>
            </a:r>
            <a:r>
              <a:rPr lang="tr-TR" sz="2000" spc="20" dirty="0">
                <a:solidFill>
                  <a:schemeClr val="tx1"/>
                </a:solidFill>
                <a:latin typeface="Verdana"/>
                <a:cs typeface="Verdana"/>
              </a:rPr>
              <a:t>a</a:t>
            </a:r>
            <a:r>
              <a:rPr lang="tr-TR" sz="2000" spc="10" dirty="0">
                <a:solidFill>
                  <a:schemeClr val="tx1"/>
                </a:solidFill>
                <a:latin typeface="Verdana"/>
                <a:cs typeface="Verdana"/>
              </a:rPr>
              <a:t>y</a:t>
            </a:r>
            <a:r>
              <a:rPr lang="tr-TR" sz="2000" spc="175" dirty="0">
                <a:solidFill>
                  <a:schemeClr val="tx1"/>
                </a:solidFill>
                <a:latin typeface="Verdana"/>
                <a:cs typeface="Verdana"/>
              </a:rPr>
              <a:t>a</a:t>
            </a:r>
            <a:r>
              <a:rPr lang="tr-TR" sz="2000" spc="-130" dirty="0">
                <a:solidFill>
                  <a:schemeClr val="tx1"/>
                </a:solidFill>
                <a:latin typeface="Verdana"/>
                <a:cs typeface="Verdana"/>
              </a:rPr>
              <a:t> </a:t>
            </a:r>
            <a:r>
              <a:rPr lang="tr-TR" sz="2000" spc="50" dirty="0">
                <a:solidFill>
                  <a:schemeClr val="tx1"/>
                </a:solidFill>
                <a:latin typeface="Verdana"/>
                <a:cs typeface="Verdana"/>
              </a:rPr>
              <a:t>de</a:t>
            </a:r>
            <a:r>
              <a:rPr lang="tr-TR" sz="2000" spc="60" dirty="0">
                <a:solidFill>
                  <a:schemeClr val="tx1"/>
                </a:solidFill>
                <a:latin typeface="Verdana"/>
                <a:cs typeface="Verdana"/>
              </a:rPr>
              <a:t>v</a:t>
            </a:r>
            <a:r>
              <a:rPr lang="tr-TR" sz="2000" spc="30" dirty="0">
                <a:solidFill>
                  <a:schemeClr val="tx1"/>
                </a:solidFill>
                <a:latin typeface="Verdana"/>
                <a:cs typeface="Verdana"/>
              </a:rPr>
              <a:t>a</a:t>
            </a:r>
            <a:r>
              <a:rPr lang="tr-TR" sz="2000" spc="60" dirty="0">
                <a:solidFill>
                  <a:schemeClr val="tx1"/>
                </a:solidFill>
                <a:latin typeface="Verdana"/>
                <a:cs typeface="Verdana"/>
              </a:rPr>
              <a:t>m</a:t>
            </a:r>
            <a:r>
              <a:rPr lang="tr-TR" sz="2000" spc="-170" dirty="0">
                <a:solidFill>
                  <a:schemeClr val="tx1"/>
                </a:solidFill>
                <a:latin typeface="Verdana"/>
                <a:cs typeface="Verdana"/>
              </a:rPr>
              <a:t> </a:t>
            </a:r>
            <a:r>
              <a:rPr lang="tr-TR" sz="2000" spc="120" dirty="0">
                <a:solidFill>
                  <a:schemeClr val="tx1"/>
                </a:solidFill>
                <a:latin typeface="Verdana"/>
                <a:cs typeface="Verdana"/>
              </a:rPr>
              <a:t>e</a:t>
            </a:r>
            <a:r>
              <a:rPr lang="tr-TR" sz="2000" spc="114" dirty="0">
                <a:solidFill>
                  <a:schemeClr val="tx1"/>
                </a:solidFill>
                <a:latin typeface="Verdana"/>
                <a:cs typeface="Verdana"/>
              </a:rPr>
              <a:t>d</a:t>
            </a:r>
            <a:r>
              <a:rPr lang="tr-TR" sz="2000" spc="-155" dirty="0">
                <a:solidFill>
                  <a:schemeClr val="tx1"/>
                </a:solidFill>
                <a:latin typeface="Verdana"/>
                <a:cs typeface="Verdana"/>
              </a:rPr>
              <a:t>i</a:t>
            </a:r>
            <a:r>
              <a:rPr lang="tr-TR" sz="2000" spc="-140" dirty="0">
                <a:solidFill>
                  <a:schemeClr val="tx1"/>
                </a:solidFill>
                <a:latin typeface="Verdana"/>
                <a:cs typeface="Verdana"/>
              </a:rPr>
              <a:t>y</a:t>
            </a:r>
            <a:r>
              <a:rPr lang="tr-TR" sz="2000" spc="-75" dirty="0">
                <a:solidFill>
                  <a:schemeClr val="tx1"/>
                </a:solidFill>
                <a:latin typeface="Verdana"/>
                <a:cs typeface="Verdana"/>
              </a:rPr>
              <a:t>orsa</a:t>
            </a:r>
            <a:r>
              <a:rPr lang="tr-TR" sz="2000" spc="-165" dirty="0">
                <a:solidFill>
                  <a:schemeClr val="tx1"/>
                </a:solidFill>
                <a:latin typeface="Verdana"/>
                <a:cs typeface="Verdana"/>
              </a:rPr>
              <a:t> </a:t>
            </a:r>
            <a:r>
              <a:rPr lang="tr-TR" sz="2000" spc="-50" dirty="0">
                <a:solidFill>
                  <a:schemeClr val="tx1"/>
                </a:solidFill>
                <a:latin typeface="Verdana"/>
                <a:cs typeface="Verdana"/>
              </a:rPr>
              <a:t>h</a:t>
            </a:r>
            <a:r>
              <a:rPr lang="tr-TR" sz="2000" spc="25" dirty="0">
                <a:solidFill>
                  <a:schemeClr val="tx1"/>
                </a:solidFill>
                <a:latin typeface="Verdana"/>
                <a:cs typeface="Verdana"/>
              </a:rPr>
              <a:t>emen</a:t>
            </a:r>
            <a:r>
              <a:rPr lang="tr-TR" sz="2000" spc="-170" dirty="0">
                <a:solidFill>
                  <a:schemeClr val="tx1"/>
                </a:solidFill>
                <a:latin typeface="Verdana"/>
                <a:cs typeface="Verdana"/>
              </a:rPr>
              <a:t> </a:t>
            </a:r>
            <a:r>
              <a:rPr lang="tr-TR" sz="2000" spc="-60" dirty="0">
                <a:solidFill>
                  <a:schemeClr val="tx1"/>
                </a:solidFill>
                <a:latin typeface="Verdana"/>
                <a:cs typeface="Verdana"/>
              </a:rPr>
              <a:t>sonuçlar</a:t>
            </a:r>
            <a:r>
              <a:rPr lang="tr-TR" sz="2000" spc="-30" dirty="0">
                <a:solidFill>
                  <a:schemeClr val="tx1"/>
                </a:solidFill>
                <a:latin typeface="Verdana"/>
                <a:cs typeface="Verdana"/>
              </a:rPr>
              <a:t>ı</a:t>
            </a:r>
            <a:r>
              <a:rPr lang="tr-TR" sz="2000" spc="45" dirty="0">
                <a:solidFill>
                  <a:schemeClr val="tx1"/>
                </a:solidFill>
                <a:latin typeface="Verdana"/>
                <a:cs typeface="Verdana"/>
              </a:rPr>
              <a:t>na  </a:t>
            </a:r>
            <a:r>
              <a:rPr lang="tr-TR" sz="2000" spc="-55" dirty="0">
                <a:solidFill>
                  <a:schemeClr val="tx1"/>
                </a:solidFill>
                <a:latin typeface="Verdana"/>
                <a:cs typeface="Verdana"/>
              </a:rPr>
              <a:t>ka</a:t>
            </a:r>
            <a:r>
              <a:rPr lang="tr-TR" sz="2000" spc="-30" dirty="0">
                <a:solidFill>
                  <a:schemeClr val="tx1"/>
                </a:solidFill>
                <a:latin typeface="Verdana"/>
                <a:cs typeface="Verdana"/>
              </a:rPr>
              <a:t>t</a:t>
            </a:r>
            <a:r>
              <a:rPr lang="tr-TR" sz="2000" spc="-20" dirty="0">
                <a:solidFill>
                  <a:schemeClr val="tx1"/>
                </a:solidFill>
                <a:latin typeface="Verdana"/>
                <a:cs typeface="Verdana"/>
              </a:rPr>
              <a:t>la</a:t>
            </a:r>
            <a:r>
              <a:rPr lang="tr-TR" sz="2000" spc="-15" dirty="0">
                <a:solidFill>
                  <a:schemeClr val="tx1"/>
                </a:solidFill>
                <a:latin typeface="Verdana"/>
                <a:cs typeface="Verdana"/>
              </a:rPr>
              <a:t>n</a:t>
            </a:r>
            <a:r>
              <a:rPr lang="tr-TR" sz="2000" spc="-90" dirty="0">
                <a:solidFill>
                  <a:schemeClr val="tx1"/>
                </a:solidFill>
                <a:latin typeface="Verdana"/>
                <a:cs typeface="Verdana"/>
              </a:rPr>
              <a:t>ması</a:t>
            </a:r>
            <a:r>
              <a:rPr lang="tr-TR" sz="2000" spc="-195" dirty="0">
                <a:solidFill>
                  <a:schemeClr val="tx1"/>
                </a:solidFill>
                <a:latin typeface="Verdana"/>
                <a:cs typeface="Verdana"/>
              </a:rPr>
              <a:t> </a:t>
            </a:r>
            <a:r>
              <a:rPr lang="tr-TR" sz="2000" spc="-15" dirty="0">
                <a:solidFill>
                  <a:schemeClr val="tx1"/>
                </a:solidFill>
                <a:latin typeface="Verdana"/>
                <a:cs typeface="Verdana"/>
              </a:rPr>
              <a:t>sağla</a:t>
            </a:r>
            <a:r>
              <a:rPr lang="tr-TR" sz="2000" spc="-10" dirty="0">
                <a:solidFill>
                  <a:schemeClr val="tx1"/>
                </a:solidFill>
                <a:latin typeface="Verdana"/>
                <a:cs typeface="Verdana"/>
              </a:rPr>
              <a:t>n</a:t>
            </a:r>
            <a:r>
              <a:rPr lang="tr-TR" sz="2000" spc="-30" dirty="0">
                <a:solidFill>
                  <a:schemeClr val="tx1"/>
                </a:solidFill>
                <a:latin typeface="Verdana"/>
                <a:cs typeface="Verdana"/>
              </a:rPr>
              <a:t>ma</a:t>
            </a:r>
            <a:r>
              <a:rPr lang="tr-TR" sz="2000" spc="-5" dirty="0">
                <a:solidFill>
                  <a:schemeClr val="tx1"/>
                </a:solidFill>
                <a:latin typeface="Verdana"/>
                <a:cs typeface="Verdana"/>
              </a:rPr>
              <a:t>l</a:t>
            </a:r>
            <a:r>
              <a:rPr lang="tr-TR" sz="2000" spc="-140" dirty="0">
                <a:solidFill>
                  <a:schemeClr val="tx1"/>
                </a:solidFill>
                <a:latin typeface="Verdana"/>
                <a:cs typeface="Verdana"/>
              </a:rPr>
              <a:t>ıdır</a:t>
            </a:r>
            <a:r>
              <a:rPr lang="tr-TR" sz="2000" spc="-140" dirty="0" smtClean="0">
                <a:solidFill>
                  <a:schemeClr val="tx1"/>
                </a:solidFill>
                <a:latin typeface="Verdana"/>
                <a:cs typeface="Verdana"/>
              </a:rPr>
              <a:t>,</a:t>
            </a:r>
            <a:endParaRPr lang="tr-TR" sz="2000" dirty="0">
              <a:solidFill>
                <a:schemeClr val="tx1"/>
              </a:solidFill>
              <a:latin typeface="Verdana"/>
              <a:cs typeface="Verdana"/>
            </a:endParaRPr>
          </a:p>
        </p:txBody>
      </p:sp>
    </p:spTree>
    <p:extLst>
      <p:ext uri="{BB962C8B-B14F-4D97-AF65-F5344CB8AC3E}">
        <p14:creationId xmlns:p14="http://schemas.microsoft.com/office/powerpoint/2010/main" val="36639377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lnSpcReduction="10000"/>
          </a:bodyPr>
          <a:lstStyle/>
          <a:p>
            <a:pPr algn="just"/>
            <a:r>
              <a:rPr lang="tr-TR" b="1" dirty="0" smtClean="0"/>
              <a:t>Öğrencilerimize başkalarının sınırlarına müdahale etmeme, kendi sınırlarına müdahale ettirmeme konusunda öğretmemiz gereken becerilerden birisi de    « hayır deme becerisidir»</a:t>
            </a:r>
          </a:p>
          <a:p>
            <a:pPr algn="just"/>
            <a:r>
              <a:rPr lang="tr-TR" b="1" dirty="0"/>
              <a:t>Çocuklara yeni şeyler öğretmenin en etkili yolu model olmaktır. Bu yüzden ebeveynler ve eğitimciler çocuklara davranışları ile örnek olmalıdırlar. Her teklife evet demeyerek kişilerin hayır deme haklarının olduğu çocuklara gösterilmelidir. Çocuklar kendilerine hayır denmesi durumunu yaşadıkça içselleştirecekler ve gerekli durumlarda </a:t>
            </a:r>
            <a:r>
              <a:rPr lang="tr-TR" b="1" dirty="0" smtClean="0"/>
              <a:t>bu davranışı </a:t>
            </a:r>
            <a:r>
              <a:rPr lang="tr-TR" b="1" dirty="0"/>
              <a:t>sergilemeye başlayacaklardır. </a:t>
            </a:r>
          </a:p>
        </p:txBody>
      </p:sp>
    </p:spTree>
    <p:extLst>
      <p:ext uri="{BB962C8B-B14F-4D97-AF65-F5344CB8AC3E}">
        <p14:creationId xmlns:p14="http://schemas.microsoft.com/office/powerpoint/2010/main" val="3486430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r>
              <a:rPr lang="tr-TR" b="1" dirty="0"/>
              <a:t>Model olmak kadar önemli olan bir diğer konu ise tutarlı olmaktır. İlk başta hayır denilen durum bir süre sonra evet oluyorsa, çocuklar daima şanslarını denemeye çalışacaktır. Aynı zamanda </a:t>
            </a:r>
            <a:r>
              <a:rPr lang="tr-TR" b="1" dirty="0" smtClean="0"/>
              <a:t>karşısındaki </a:t>
            </a:r>
            <a:r>
              <a:rPr lang="tr-TR" b="1" dirty="0"/>
              <a:t>kişiye karşı ısrarcı tavrını sürdürecektir; çünkü daha önce benzer durumla istediğine ulaşmıştır. Bu yüzden, çocuklara verilen mesajlarda net ve kararlı olmak çok önemlidir.</a:t>
            </a:r>
          </a:p>
        </p:txBody>
      </p:sp>
    </p:spTree>
    <p:extLst>
      <p:ext uri="{BB962C8B-B14F-4D97-AF65-F5344CB8AC3E}">
        <p14:creationId xmlns:p14="http://schemas.microsoft.com/office/powerpoint/2010/main" val="1877977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algn="ctr"/>
            <a:r>
              <a:rPr lang="tr-TR" b="1" dirty="0" smtClean="0"/>
              <a:t>Yerinde </a:t>
            </a:r>
            <a:r>
              <a:rPr lang="tr-TR" b="1" dirty="0"/>
              <a:t>ve zamanında hayır demeyi öğrenen çocukların kendilerine olan güveni artacak; aynı zamanda kendilerinin ve başkalarının fikirlerine saygı duymayı öğreneceklerdir. Ayrıca, karşılaşabilecekleri tehlikelere karşı kendilerini korumayı öğreneceklerdir. Bunları yapabilmeleri için de </a:t>
            </a:r>
            <a:r>
              <a:rPr lang="tr-TR" b="1" dirty="0" smtClean="0"/>
              <a:t> öğretmenlere çocukları </a:t>
            </a:r>
            <a:r>
              <a:rPr lang="tr-TR" b="1" dirty="0"/>
              <a:t>bu doğrultuda yönlendirme konusunda büyük görevler düşmektedir.</a:t>
            </a:r>
          </a:p>
        </p:txBody>
      </p:sp>
    </p:spTree>
    <p:extLst>
      <p:ext uri="{BB962C8B-B14F-4D97-AF65-F5344CB8AC3E}">
        <p14:creationId xmlns:p14="http://schemas.microsoft.com/office/powerpoint/2010/main" val="4183619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3971" y="982132"/>
            <a:ext cx="10058399" cy="1303867"/>
          </a:xfrm>
        </p:spPr>
        <p:txBody>
          <a:bodyPr>
            <a:normAutofit fontScale="90000"/>
          </a:bodyPr>
          <a:lstStyle/>
          <a:p>
            <a:r>
              <a:rPr lang="tr-TR" b="1" dirty="0" smtClean="0">
                <a:solidFill>
                  <a:schemeClr val="accent2">
                    <a:lumMod val="50000"/>
                  </a:schemeClr>
                </a:solidFill>
              </a:rPr>
              <a:t>AMASYA MERKEZ</a:t>
            </a:r>
            <a:r>
              <a:rPr lang="tr-TR" b="1" dirty="0">
                <a:solidFill>
                  <a:schemeClr val="accent2">
                    <a:lumMod val="50000"/>
                  </a:schemeClr>
                </a:solidFill>
              </a:rPr>
              <a:t/>
            </a:r>
            <a:br>
              <a:rPr lang="tr-TR" b="1" dirty="0">
                <a:solidFill>
                  <a:schemeClr val="accent2">
                    <a:lumMod val="50000"/>
                  </a:schemeClr>
                </a:solidFill>
              </a:rPr>
            </a:br>
            <a:r>
              <a:rPr lang="tr-TR" b="1" dirty="0">
                <a:solidFill>
                  <a:schemeClr val="accent2">
                    <a:lumMod val="50000"/>
                  </a:schemeClr>
                </a:solidFill>
              </a:rPr>
              <a:t>REHBERLİK VE ARAŞTIRMA MERKEZİ</a:t>
            </a:r>
            <a:endParaRPr lang="tr-TR" dirty="0">
              <a:solidFill>
                <a:schemeClr val="accent2">
                  <a:lumMod val="50000"/>
                </a:schemeClr>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261" y="2624657"/>
            <a:ext cx="5541818" cy="3263525"/>
          </a:xfrm>
          <a:prstGeom prst="rect">
            <a:avLst/>
          </a:prstGeom>
        </p:spPr>
      </p:pic>
    </p:spTree>
    <p:extLst>
      <p:ext uri="{BB962C8B-B14F-4D97-AF65-F5344CB8AC3E}">
        <p14:creationId xmlns:p14="http://schemas.microsoft.com/office/powerpoint/2010/main" val="1351389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732751"/>
            <a:ext cx="9601196" cy="1303867"/>
          </a:xfrm>
        </p:spPr>
        <p:txBody>
          <a:bodyPr/>
          <a:lstStyle/>
          <a:p>
            <a:endParaRPr lang="tr-TR" dirty="0"/>
          </a:p>
        </p:txBody>
      </p:sp>
      <p:sp>
        <p:nvSpPr>
          <p:cNvPr id="3" name="İçerik Yer Tutucusu 2"/>
          <p:cNvSpPr>
            <a:spLocks noGrp="1"/>
          </p:cNvSpPr>
          <p:nvPr>
            <p:ph idx="1"/>
          </p:nvPr>
        </p:nvSpPr>
        <p:spPr>
          <a:xfrm>
            <a:off x="990601" y="2584641"/>
            <a:ext cx="9601196" cy="4148668"/>
          </a:xfrm>
        </p:spPr>
        <p:txBody>
          <a:bodyPr/>
          <a:lstStyle/>
          <a:p>
            <a:pPr algn="just"/>
            <a:r>
              <a:rPr lang="tr-TR" b="1" dirty="0" smtClean="0"/>
              <a:t>Çocuklar büyür ve değişir. Değiştikçe de daha çok özgürlük, ayrıcalık ve sorumluluk yüklenmeye hazır hale gelirler. Çocuklar çevrelerini keşfetmeye, becerilerini geliştirmeye, yeni yetenekler kazanmaya ve bağımsız olmaya fırsat bulmalıdır. Onların işi budur. Öğretmenler olarak bizim işimiz de bu normal gelişim sürecini engellemeden, onlara destek olacak sınırlar koymaktır.</a:t>
            </a:r>
            <a:endParaRPr lang="tr-TR" b="1" dirty="0"/>
          </a:p>
        </p:txBody>
      </p:sp>
    </p:spTree>
    <p:extLst>
      <p:ext uri="{BB962C8B-B14F-4D97-AF65-F5344CB8AC3E}">
        <p14:creationId xmlns:p14="http://schemas.microsoft.com/office/powerpoint/2010/main" val="1705874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SINIR KOYMA NEDİR?</a:t>
            </a:r>
            <a:endParaRPr lang="tr-TR" b="1" dirty="0">
              <a:solidFill>
                <a:srgbClr val="FF0000"/>
              </a:solidFill>
            </a:endParaRPr>
          </a:p>
        </p:txBody>
      </p:sp>
      <p:sp>
        <p:nvSpPr>
          <p:cNvPr id="3" name="İçerik Yer Tutucusu 2"/>
          <p:cNvSpPr>
            <a:spLocks noGrp="1"/>
          </p:cNvSpPr>
          <p:nvPr>
            <p:ph idx="1"/>
          </p:nvPr>
        </p:nvSpPr>
        <p:spPr/>
        <p:txBody>
          <a:bodyPr/>
          <a:lstStyle/>
          <a:p>
            <a:pPr algn="just"/>
            <a:r>
              <a:rPr lang="tr-TR" b="1" dirty="0" smtClean="0"/>
              <a:t>Çocuklar yaşadıkları dünyanın kurallarını anlamak isterler ve buna ihtiyaç duyarlar. Kendilerinden ne beklendiğini, diğer insanların gözünde durdukları yeri, ne kadar ileri gideceklerini, fazla ileri gittiklerinde neler olacağını bilmek isterler. Büyürlerken artan beceri ve kapasitelerini ölçecek yollar bulmak isterler. Sınırlar bu öğrenme ve keşfetme sürecinde çok önemli rol oynar.</a:t>
            </a:r>
            <a:endParaRPr lang="tr-TR" b="1" dirty="0"/>
          </a:p>
        </p:txBody>
      </p:sp>
    </p:spTree>
    <p:extLst>
      <p:ext uri="{BB962C8B-B14F-4D97-AF65-F5344CB8AC3E}">
        <p14:creationId xmlns:p14="http://schemas.microsoft.com/office/powerpoint/2010/main" val="285195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649623"/>
            <a:ext cx="9601196" cy="1303867"/>
          </a:xfrm>
        </p:spPr>
        <p:txBody>
          <a:bodyPr/>
          <a:lstStyle/>
          <a:p>
            <a:endParaRPr lang="tr-TR"/>
          </a:p>
        </p:txBody>
      </p:sp>
      <p:sp>
        <p:nvSpPr>
          <p:cNvPr id="3" name="İçerik Yer Tutucusu 2"/>
          <p:cNvSpPr>
            <a:spLocks noGrp="1"/>
          </p:cNvSpPr>
          <p:nvPr>
            <p:ph idx="1"/>
          </p:nvPr>
        </p:nvSpPr>
        <p:spPr>
          <a:xfrm>
            <a:off x="1295401" y="2390678"/>
            <a:ext cx="9601196" cy="3318936"/>
          </a:xfrm>
        </p:spPr>
        <p:txBody>
          <a:bodyPr>
            <a:normAutofit/>
          </a:bodyPr>
          <a:lstStyle/>
          <a:p>
            <a:r>
              <a:rPr lang="tr-TR" sz="3200" b="1" dirty="0" smtClean="0"/>
              <a:t>Öğretmenler olarak çocuklara güzel ve net sınırlar çizdiğimizde onların çevresindeki insanlara karşı sevgi dolu, sorumlu ve başarılı bir yaşam sürmek için gerekli olan motivasyonu, beceriyi ve planlama yapma yeteneği gibi birçok özelliği kazandırabiliriz.</a:t>
            </a:r>
            <a:endParaRPr lang="tr-TR" sz="3200" b="1" dirty="0"/>
          </a:p>
        </p:txBody>
      </p:sp>
    </p:spTree>
    <p:extLst>
      <p:ext uri="{BB962C8B-B14F-4D97-AF65-F5344CB8AC3E}">
        <p14:creationId xmlns:p14="http://schemas.microsoft.com/office/powerpoint/2010/main" val="3107293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Sınır Nedir ve Neden Gereklidir?</a:t>
            </a:r>
          </a:p>
        </p:txBody>
      </p:sp>
      <p:sp>
        <p:nvSpPr>
          <p:cNvPr id="3" name="İçerik Yer Tutucusu 2"/>
          <p:cNvSpPr>
            <a:spLocks noGrp="1"/>
          </p:cNvSpPr>
          <p:nvPr>
            <p:ph idx="1"/>
          </p:nvPr>
        </p:nvSpPr>
        <p:spPr>
          <a:xfrm>
            <a:off x="1295402" y="2556932"/>
            <a:ext cx="9744306" cy="3318936"/>
          </a:xfrm>
        </p:spPr>
        <p:txBody>
          <a:bodyPr>
            <a:normAutofit fontScale="92500" lnSpcReduction="20000"/>
          </a:bodyPr>
          <a:lstStyle/>
          <a:p>
            <a:r>
              <a:rPr lang="tr-TR" b="1" dirty="0">
                <a:solidFill>
                  <a:schemeClr val="tx1"/>
                </a:solidFill>
              </a:rPr>
              <a:t>Sınır koyma; bireyin kendi varlığını diğerlerininkinden ayırt etmeyi, haklarının nerede başlayıp bittiğini anlamayı sağlar. </a:t>
            </a:r>
          </a:p>
          <a:p>
            <a:r>
              <a:rPr lang="tr-TR" b="1" dirty="0">
                <a:solidFill>
                  <a:schemeClr val="tx1"/>
                </a:solidFill>
              </a:rPr>
              <a:t>Varlığının ve sınırlarının farkında olan çocuklar kendilerini ve dış dünyayı daha kolay kavrayabilirler. </a:t>
            </a:r>
            <a:r>
              <a:rPr lang="tr-TR" b="1" dirty="0" smtClean="0">
                <a:solidFill>
                  <a:schemeClr val="tx1"/>
                </a:solidFill>
              </a:rPr>
              <a:t>Bunun </a:t>
            </a:r>
            <a:r>
              <a:rPr lang="tr-TR" b="1" dirty="0">
                <a:solidFill>
                  <a:schemeClr val="tx1"/>
                </a:solidFill>
              </a:rPr>
              <a:t>nedeni ise doğru tanımlanmış sınırların </a:t>
            </a:r>
            <a:r>
              <a:rPr lang="tr-TR" b="1" dirty="0" smtClean="0">
                <a:solidFill>
                  <a:schemeClr val="tx1"/>
                </a:solidFill>
              </a:rPr>
              <a:t>çocuklara </a:t>
            </a:r>
            <a:r>
              <a:rPr lang="tr-TR" b="1" dirty="0">
                <a:solidFill>
                  <a:schemeClr val="tx1"/>
                </a:solidFill>
              </a:rPr>
              <a:t>keşif ve öğrenmeyi </a:t>
            </a:r>
            <a:r>
              <a:rPr lang="tr-TR" b="1" dirty="0" smtClean="0">
                <a:solidFill>
                  <a:schemeClr val="tx1"/>
                </a:solidFill>
              </a:rPr>
              <a:t>güvenle </a:t>
            </a:r>
            <a:r>
              <a:rPr lang="tr-TR" b="1" dirty="0">
                <a:solidFill>
                  <a:schemeClr val="tx1"/>
                </a:solidFill>
              </a:rPr>
              <a:t>yapabilecekleri bir alan </a:t>
            </a:r>
            <a:r>
              <a:rPr lang="tr-TR" b="1" dirty="0" smtClean="0">
                <a:solidFill>
                  <a:schemeClr val="tx1"/>
                </a:solidFill>
              </a:rPr>
              <a:t>sağlamasıdır.</a:t>
            </a:r>
          </a:p>
          <a:p>
            <a:r>
              <a:rPr lang="tr-TR" b="1" spc="-5" dirty="0" smtClean="0">
                <a:solidFill>
                  <a:schemeClr val="tx1"/>
                </a:solidFill>
                <a:cs typeface="Tahoma"/>
              </a:rPr>
              <a:t>Bütün</a:t>
            </a:r>
            <a:r>
              <a:rPr lang="tr-TR" b="1" dirty="0" smtClean="0">
                <a:solidFill>
                  <a:schemeClr val="tx1"/>
                </a:solidFill>
                <a:cs typeface="Tahoma"/>
              </a:rPr>
              <a:t> </a:t>
            </a:r>
            <a:r>
              <a:rPr lang="tr-TR" b="1" spc="-5" dirty="0">
                <a:solidFill>
                  <a:schemeClr val="tx1"/>
                </a:solidFill>
                <a:cs typeface="Tahoma"/>
              </a:rPr>
              <a:t>çocuklar</a:t>
            </a:r>
            <a:r>
              <a:rPr lang="tr-TR" b="1" spc="-15" dirty="0">
                <a:solidFill>
                  <a:schemeClr val="tx1"/>
                </a:solidFill>
                <a:cs typeface="Tahoma"/>
              </a:rPr>
              <a:t> </a:t>
            </a:r>
            <a:r>
              <a:rPr lang="tr-TR" b="1" spc="-5" dirty="0">
                <a:solidFill>
                  <a:schemeClr val="tx1"/>
                </a:solidFill>
                <a:cs typeface="Tahoma"/>
              </a:rPr>
              <a:t>yeteneklerini</a:t>
            </a:r>
            <a:r>
              <a:rPr lang="tr-TR" b="1" dirty="0">
                <a:solidFill>
                  <a:schemeClr val="tx1"/>
                </a:solidFill>
                <a:cs typeface="Tahoma"/>
              </a:rPr>
              <a:t> </a:t>
            </a:r>
            <a:r>
              <a:rPr lang="tr-TR" b="1" spc="-5" dirty="0">
                <a:solidFill>
                  <a:schemeClr val="tx1"/>
                </a:solidFill>
                <a:cs typeface="Tahoma"/>
              </a:rPr>
              <a:t>denemek</a:t>
            </a:r>
            <a:r>
              <a:rPr lang="tr-TR" b="1" dirty="0">
                <a:solidFill>
                  <a:schemeClr val="tx1"/>
                </a:solidFill>
                <a:cs typeface="Tahoma"/>
              </a:rPr>
              <a:t> </a:t>
            </a:r>
            <a:r>
              <a:rPr lang="tr-TR" b="1" spc="-10" dirty="0">
                <a:solidFill>
                  <a:schemeClr val="tx1"/>
                </a:solidFill>
                <a:cs typeface="Tahoma"/>
              </a:rPr>
              <a:t>ve</a:t>
            </a:r>
            <a:r>
              <a:rPr lang="tr-TR" b="1" dirty="0">
                <a:solidFill>
                  <a:schemeClr val="tx1"/>
                </a:solidFill>
                <a:cs typeface="Tahoma"/>
              </a:rPr>
              <a:t> </a:t>
            </a:r>
            <a:r>
              <a:rPr lang="tr-TR" b="1" spc="-5" dirty="0">
                <a:solidFill>
                  <a:schemeClr val="tx1"/>
                </a:solidFill>
                <a:cs typeface="Tahoma"/>
              </a:rPr>
              <a:t>geliştirmek,</a:t>
            </a:r>
            <a:r>
              <a:rPr lang="tr-TR" b="1" spc="20" dirty="0">
                <a:solidFill>
                  <a:schemeClr val="tx1"/>
                </a:solidFill>
                <a:cs typeface="Tahoma"/>
              </a:rPr>
              <a:t> </a:t>
            </a:r>
            <a:r>
              <a:rPr lang="tr-TR" b="1" spc="-5" dirty="0">
                <a:solidFill>
                  <a:schemeClr val="tx1"/>
                </a:solidFill>
                <a:cs typeface="Tahoma"/>
              </a:rPr>
              <a:t>daha</a:t>
            </a:r>
            <a:r>
              <a:rPr lang="tr-TR" b="1" spc="15" dirty="0">
                <a:solidFill>
                  <a:schemeClr val="tx1"/>
                </a:solidFill>
                <a:cs typeface="Tahoma"/>
              </a:rPr>
              <a:t> </a:t>
            </a:r>
            <a:r>
              <a:rPr lang="tr-TR" b="1" spc="-5" dirty="0">
                <a:solidFill>
                  <a:schemeClr val="tx1"/>
                </a:solidFill>
                <a:cs typeface="Tahoma"/>
              </a:rPr>
              <a:t>sorumlu</a:t>
            </a:r>
            <a:r>
              <a:rPr lang="tr-TR" b="1" spc="5" dirty="0">
                <a:solidFill>
                  <a:schemeClr val="tx1"/>
                </a:solidFill>
                <a:cs typeface="Tahoma"/>
              </a:rPr>
              <a:t> </a:t>
            </a:r>
            <a:r>
              <a:rPr lang="tr-TR" b="1" spc="-5" dirty="0">
                <a:solidFill>
                  <a:schemeClr val="tx1"/>
                </a:solidFill>
                <a:cs typeface="Tahoma"/>
              </a:rPr>
              <a:t>ve</a:t>
            </a:r>
            <a:r>
              <a:rPr lang="tr-TR" b="1" spc="10" dirty="0">
                <a:solidFill>
                  <a:schemeClr val="tx1"/>
                </a:solidFill>
                <a:cs typeface="Tahoma"/>
              </a:rPr>
              <a:t> </a:t>
            </a:r>
            <a:r>
              <a:rPr lang="tr-TR" b="1" spc="-5" dirty="0" smtClean="0">
                <a:solidFill>
                  <a:schemeClr val="tx1"/>
                </a:solidFill>
                <a:cs typeface="Tahoma"/>
              </a:rPr>
              <a:t>uyumlu</a:t>
            </a:r>
            <a:r>
              <a:rPr lang="tr-TR" b="1" spc="10" dirty="0">
                <a:solidFill>
                  <a:schemeClr val="tx1"/>
                </a:solidFill>
                <a:cs typeface="Tahoma"/>
              </a:rPr>
              <a:t> </a:t>
            </a:r>
            <a:r>
              <a:rPr lang="tr-TR" b="1" spc="-5" dirty="0" smtClean="0">
                <a:solidFill>
                  <a:schemeClr val="tx1"/>
                </a:solidFill>
                <a:cs typeface="Tahoma"/>
              </a:rPr>
              <a:t>bireyler </a:t>
            </a:r>
            <a:r>
              <a:rPr lang="tr-TR" b="1" spc="-860" dirty="0" smtClean="0">
                <a:solidFill>
                  <a:schemeClr val="tx1"/>
                </a:solidFill>
                <a:cs typeface="Tahoma"/>
              </a:rPr>
              <a:t> </a:t>
            </a:r>
            <a:r>
              <a:rPr lang="tr-TR" b="1" spc="-5" dirty="0" smtClean="0">
                <a:solidFill>
                  <a:schemeClr val="tx1"/>
                </a:solidFill>
                <a:cs typeface="Tahoma"/>
              </a:rPr>
              <a:t>olmayı</a:t>
            </a:r>
            <a:r>
              <a:rPr lang="tr-TR" b="1" spc="10" dirty="0">
                <a:solidFill>
                  <a:schemeClr val="tx1"/>
                </a:solidFill>
                <a:cs typeface="Tahoma"/>
              </a:rPr>
              <a:t> </a:t>
            </a:r>
            <a:r>
              <a:rPr lang="tr-TR" b="1" spc="-5" dirty="0" smtClean="0">
                <a:solidFill>
                  <a:schemeClr val="tx1"/>
                </a:solidFill>
                <a:cs typeface="Tahoma"/>
              </a:rPr>
              <a:t>öğrenmek</a:t>
            </a:r>
            <a:r>
              <a:rPr lang="tr-TR" b="1" spc="10" dirty="0" smtClean="0">
                <a:solidFill>
                  <a:schemeClr val="tx1"/>
                </a:solidFill>
                <a:cs typeface="Tahoma"/>
              </a:rPr>
              <a:t> </a:t>
            </a:r>
            <a:r>
              <a:rPr lang="tr-TR" b="1" spc="-5" dirty="0">
                <a:solidFill>
                  <a:schemeClr val="tx1"/>
                </a:solidFill>
                <a:cs typeface="Tahoma"/>
              </a:rPr>
              <a:t>için,</a:t>
            </a:r>
            <a:r>
              <a:rPr lang="tr-TR" b="1" dirty="0">
                <a:solidFill>
                  <a:schemeClr val="tx1"/>
                </a:solidFill>
                <a:cs typeface="Tahoma"/>
              </a:rPr>
              <a:t> </a:t>
            </a:r>
            <a:r>
              <a:rPr lang="tr-TR" b="1" spc="-10" dirty="0">
                <a:solidFill>
                  <a:schemeClr val="tx1"/>
                </a:solidFill>
                <a:cs typeface="Tahoma"/>
              </a:rPr>
              <a:t>hayatları</a:t>
            </a:r>
            <a:r>
              <a:rPr lang="tr-TR" b="1" spc="45" dirty="0">
                <a:solidFill>
                  <a:schemeClr val="tx1"/>
                </a:solidFill>
                <a:cs typeface="Tahoma"/>
              </a:rPr>
              <a:t> </a:t>
            </a:r>
            <a:r>
              <a:rPr lang="tr-TR" b="1" spc="-5" dirty="0">
                <a:solidFill>
                  <a:schemeClr val="tx1"/>
                </a:solidFill>
                <a:cs typeface="Tahoma"/>
              </a:rPr>
              <a:t>üzerinde</a:t>
            </a:r>
            <a:r>
              <a:rPr lang="tr-TR" b="1" spc="10" dirty="0">
                <a:solidFill>
                  <a:schemeClr val="tx1"/>
                </a:solidFill>
                <a:cs typeface="Tahoma"/>
              </a:rPr>
              <a:t> </a:t>
            </a:r>
            <a:r>
              <a:rPr lang="tr-TR" b="1" spc="-5" dirty="0">
                <a:solidFill>
                  <a:schemeClr val="tx1"/>
                </a:solidFill>
                <a:cs typeface="Tahoma"/>
              </a:rPr>
              <a:t>bir </a:t>
            </a:r>
            <a:r>
              <a:rPr lang="tr-TR" b="1" dirty="0">
                <a:solidFill>
                  <a:schemeClr val="tx1"/>
                </a:solidFill>
                <a:cs typeface="Tahoma"/>
              </a:rPr>
              <a:t> </a:t>
            </a:r>
            <a:r>
              <a:rPr lang="tr-TR" b="1" spc="-5" dirty="0">
                <a:solidFill>
                  <a:schemeClr val="tx1"/>
                </a:solidFill>
                <a:cs typeface="Tahoma"/>
              </a:rPr>
              <a:t>miktar</a:t>
            </a:r>
            <a:r>
              <a:rPr lang="tr-TR" b="1" spc="15" dirty="0">
                <a:solidFill>
                  <a:schemeClr val="tx1"/>
                </a:solidFill>
                <a:cs typeface="Tahoma"/>
              </a:rPr>
              <a:t> </a:t>
            </a:r>
            <a:r>
              <a:rPr lang="tr-TR" b="1" spc="-5" dirty="0">
                <a:solidFill>
                  <a:schemeClr val="tx1"/>
                </a:solidFill>
                <a:cs typeface="Tahoma"/>
              </a:rPr>
              <a:t>özgürlük,</a:t>
            </a:r>
            <a:r>
              <a:rPr lang="tr-TR" b="1" spc="25" dirty="0">
                <a:solidFill>
                  <a:schemeClr val="tx1"/>
                </a:solidFill>
                <a:cs typeface="Tahoma"/>
              </a:rPr>
              <a:t> </a:t>
            </a:r>
            <a:r>
              <a:rPr lang="tr-TR" b="1" spc="-5" dirty="0">
                <a:solidFill>
                  <a:schemeClr val="tx1"/>
                </a:solidFill>
                <a:cs typeface="Tahoma"/>
              </a:rPr>
              <a:t>güç ve</a:t>
            </a:r>
            <a:r>
              <a:rPr lang="tr-TR" b="1" spc="10" dirty="0">
                <a:solidFill>
                  <a:schemeClr val="tx1"/>
                </a:solidFill>
                <a:cs typeface="Tahoma"/>
              </a:rPr>
              <a:t> </a:t>
            </a:r>
            <a:r>
              <a:rPr lang="tr-TR" b="1" spc="-5" dirty="0">
                <a:solidFill>
                  <a:schemeClr val="tx1"/>
                </a:solidFill>
                <a:cs typeface="Tahoma"/>
              </a:rPr>
              <a:t>kontrole</a:t>
            </a:r>
            <a:r>
              <a:rPr lang="tr-TR" b="1" spc="10" dirty="0">
                <a:solidFill>
                  <a:schemeClr val="tx1"/>
                </a:solidFill>
                <a:cs typeface="Tahoma"/>
              </a:rPr>
              <a:t> </a:t>
            </a:r>
            <a:r>
              <a:rPr lang="tr-TR" b="1" spc="10" dirty="0" smtClean="0">
                <a:solidFill>
                  <a:schemeClr val="tx1"/>
                </a:solidFill>
                <a:cs typeface="Tahoma"/>
              </a:rPr>
              <a:t> </a:t>
            </a:r>
            <a:r>
              <a:rPr lang="tr-TR" b="1" spc="-5" dirty="0" smtClean="0">
                <a:solidFill>
                  <a:schemeClr val="tx1"/>
                </a:solidFill>
                <a:cs typeface="Tahoma"/>
              </a:rPr>
              <a:t>ihtiyaç</a:t>
            </a:r>
            <a:r>
              <a:rPr lang="tr-TR" b="1" dirty="0" smtClean="0">
                <a:solidFill>
                  <a:schemeClr val="tx1"/>
                </a:solidFill>
                <a:cs typeface="Tahoma"/>
              </a:rPr>
              <a:t> </a:t>
            </a:r>
            <a:r>
              <a:rPr lang="tr-TR" b="1" spc="-5" dirty="0">
                <a:solidFill>
                  <a:schemeClr val="tx1"/>
                </a:solidFill>
                <a:cs typeface="Tahoma"/>
              </a:rPr>
              <a:t>duyarlar.</a:t>
            </a:r>
          </a:p>
          <a:p>
            <a:pPr marL="12700">
              <a:spcBef>
                <a:spcPts val="1785"/>
              </a:spcBef>
            </a:pPr>
            <a:r>
              <a:rPr lang="tr-TR" b="1" dirty="0">
                <a:solidFill>
                  <a:schemeClr val="accent2">
                    <a:lumMod val="50000"/>
                  </a:schemeClr>
                </a:solidFill>
                <a:ea typeface="Tahoma" panose="020B0604030504040204" pitchFamily="34" charset="0"/>
                <a:cs typeface="Tahoma" panose="020B0604030504040204" pitchFamily="34" charset="0"/>
              </a:rPr>
              <a:t>Sonuç olarak; </a:t>
            </a:r>
            <a:r>
              <a:rPr lang="tr-TR" b="1" dirty="0">
                <a:solidFill>
                  <a:schemeClr val="tx1"/>
                </a:solidFill>
                <a:ea typeface="Tahoma" panose="020B0604030504040204" pitchFamily="34" charset="0"/>
                <a:cs typeface="Tahoma" panose="020B0604030504040204" pitchFamily="34" charset="0"/>
              </a:rPr>
              <a:t>sınır koyma çocuklara önemli bir öğrenme fırsatı tanır</a:t>
            </a:r>
            <a:r>
              <a:rPr lang="tr-TR" b="1" dirty="0" smtClean="0">
                <a:solidFill>
                  <a:schemeClr val="tx1"/>
                </a:solidFill>
                <a:ea typeface="Tahoma" panose="020B0604030504040204" pitchFamily="34" charset="0"/>
                <a:cs typeface="Tahoma" panose="020B0604030504040204" pitchFamily="34" charset="0"/>
              </a:rPr>
              <a:t>.</a:t>
            </a:r>
            <a:endParaRPr lang="tr-TR" b="1" dirty="0">
              <a:solidFill>
                <a:schemeClr val="tx1"/>
              </a:solidFill>
            </a:endParaRPr>
          </a:p>
        </p:txBody>
      </p:sp>
    </p:spTree>
    <p:extLst>
      <p:ext uri="{BB962C8B-B14F-4D97-AF65-F5344CB8AC3E}">
        <p14:creationId xmlns:p14="http://schemas.microsoft.com/office/powerpoint/2010/main" val="36838758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FF0000"/>
                </a:solidFill>
              </a:rPr>
              <a:t>Sınır Nedir ve Neden Gereklidir?</a:t>
            </a:r>
            <a:endParaRPr lang="tr-TR" dirty="0">
              <a:solidFill>
                <a:srgbClr val="FF0000"/>
              </a:solidFill>
            </a:endParaRPr>
          </a:p>
        </p:txBody>
      </p:sp>
      <p:sp>
        <p:nvSpPr>
          <p:cNvPr id="3" name="İçerik Yer Tutucusu 2"/>
          <p:cNvSpPr>
            <a:spLocks noGrp="1"/>
          </p:cNvSpPr>
          <p:nvPr>
            <p:ph idx="1"/>
          </p:nvPr>
        </p:nvSpPr>
        <p:spPr>
          <a:xfrm>
            <a:off x="1295401" y="2556932"/>
            <a:ext cx="9722004" cy="3318936"/>
          </a:xfrm>
        </p:spPr>
        <p:txBody>
          <a:bodyPr>
            <a:normAutofit/>
          </a:bodyPr>
          <a:lstStyle/>
          <a:p>
            <a:pPr marL="241300" marR="316230" indent="-228600">
              <a:lnSpc>
                <a:spcPct val="90000"/>
              </a:lnSpc>
              <a:spcBef>
                <a:spcPts val="495"/>
              </a:spcBef>
              <a:buClr>
                <a:srgbClr val="92A199"/>
              </a:buClr>
              <a:buFont typeface="Arial MT"/>
              <a:buChar char="•"/>
              <a:tabLst>
                <a:tab pos="241300" algn="l"/>
              </a:tabLst>
            </a:pPr>
            <a:r>
              <a:rPr lang="tr-TR" b="1" spc="-5" dirty="0">
                <a:solidFill>
                  <a:schemeClr val="tx1"/>
                </a:solidFill>
                <a:latin typeface="Times New Roman"/>
                <a:cs typeface="Times New Roman"/>
              </a:rPr>
              <a:t>Sınır; </a:t>
            </a:r>
            <a:r>
              <a:rPr lang="tr-TR" b="1" dirty="0">
                <a:solidFill>
                  <a:schemeClr val="tx1"/>
                </a:solidFill>
                <a:latin typeface="Times New Roman"/>
                <a:cs typeface="Times New Roman"/>
              </a:rPr>
              <a:t>“Çocuğun neyi yapıp neyi </a:t>
            </a:r>
            <a:r>
              <a:rPr lang="tr-TR" b="1" spc="5" dirty="0">
                <a:solidFill>
                  <a:schemeClr val="tx1"/>
                </a:solidFill>
                <a:latin typeface="Times New Roman"/>
                <a:cs typeface="Times New Roman"/>
              </a:rPr>
              <a:t> </a:t>
            </a:r>
            <a:r>
              <a:rPr lang="tr-TR" b="1" spc="-5" dirty="0">
                <a:solidFill>
                  <a:schemeClr val="tx1"/>
                </a:solidFill>
                <a:latin typeface="Times New Roman"/>
                <a:cs typeface="Times New Roman"/>
              </a:rPr>
              <a:t>yapamayacağını,</a:t>
            </a:r>
            <a:r>
              <a:rPr lang="tr-TR" b="1" spc="-30" dirty="0">
                <a:solidFill>
                  <a:schemeClr val="tx1"/>
                </a:solidFill>
                <a:latin typeface="Times New Roman"/>
                <a:cs typeface="Times New Roman"/>
              </a:rPr>
              <a:t> </a:t>
            </a:r>
            <a:r>
              <a:rPr lang="tr-TR" b="1" dirty="0">
                <a:solidFill>
                  <a:schemeClr val="tx1"/>
                </a:solidFill>
                <a:latin typeface="Times New Roman"/>
                <a:cs typeface="Times New Roman"/>
              </a:rPr>
              <a:t>uygun</a:t>
            </a:r>
            <a:r>
              <a:rPr lang="tr-TR" b="1" spc="-30" dirty="0">
                <a:solidFill>
                  <a:schemeClr val="tx1"/>
                </a:solidFill>
                <a:latin typeface="Times New Roman"/>
                <a:cs typeface="Times New Roman"/>
              </a:rPr>
              <a:t> </a:t>
            </a:r>
            <a:r>
              <a:rPr lang="tr-TR" b="1" dirty="0">
                <a:solidFill>
                  <a:schemeClr val="tx1"/>
                </a:solidFill>
                <a:latin typeface="Times New Roman"/>
                <a:cs typeface="Times New Roman"/>
              </a:rPr>
              <a:t>olan </a:t>
            </a:r>
            <a:r>
              <a:rPr lang="tr-TR" b="1" spc="-110" dirty="0">
                <a:solidFill>
                  <a:schemeClr val="tx1"/>
                </a:solidFill>
                <a:latin typeface="Times New Roman"/>
                <a:cs typeface="Times New Roman"/>
              </a:rPr>
              <a:t>davranışın</a:t>
            </a:r>
            <a:r>
              <a:rPr lang="tr-TR" b="1" spc="-40" dirty="0">
                <a:solidFill>
                  <a:schemeClr val="tx1"/>
                </a:solidFill>
                <a:latin typeface="Times New Roman"/>
                <a:cs typeface="Times New Roman"/>
              </a:rPr>
              <a:t> </a:t>
            </a:r>
            <a:r>
              <a:rPr lang="tr-TR" b="1" dirty="0">
                <a:solidFill>
                  <a:schemeClr val="tx1"/>
                </a:solidFill>
                <a:latin typeface="Times New Roman"/>
                <a:cs typeface="Times New Roman"/>
              </a:rPr>
              <a:t>ne </a:t>
            </a:r>
            <a:r>
              <a:rPr lang="tr-TR" b="1" spc="-810" dirty="0">
                <a:solidFill>
                  <a:schemeClr val="tx1"/>
                </a:solidFill>
                <a:latin typeface="Times New Roman"/>
                <a:cs typeface="Times New Roman"/>
              </a:rPr>
              <a:t> </a:t>
            </a:r>
            <a:r>
              <a:rPr lang="tr-TR" b="1" dirty="0">
                <a:solidFill>
                  <a:schemeClr val="tx1"/>
                </a:solidFill>
                <a:latin typeface="Times New Roman"/>
                <a:cs typeface="Times New Roman"/>
              </a:rPr>
              <a:t>olduğunu, kendisinden ne beklendiğini </a:t>
            </a:r>
            <a:r>
              <a:rPr lang="tr-TR" b="1" spc="5" dirty="0">
                <a:solidFill>
                  <a:schemeClr val="tx1"/>
                </a:solidFill>
                <a:latin typeface="Times New Roman"/>
                <a:cs typeface="Times New Roman"/>
              </a:rPr>
              <a:t> </a:t>
            </a:r>
            <a:r>
              <a:rPr lang="tr-TR" b="1" spc="-20" dirty="0">
                <a:solidFill>
                  <a:schemeClr val="tx1"/>
                </a:solidFill>
                <a:latin typeface="Times New Roman"/>
                <a:cs typeface="Times New Roman"/>
              </a:rPr>
              <a:t>gösterir</a:t>
            </a:r>
            <a:r>
              <a:rPr lang="tr-TR" b="1" spc="-20" dirty="0" smtClean="0">
                <a:solidFill>
                  <a:schemeClr val="tx1"/>
                </a:solidFill>
                <a:latin typeface="Times New Roman"/>
                <a:cs typeface="Times New Roman"/>
              </a:rPr>
              <a:t>.”</a:t>
            </a:r>
            <a:endParaRPr lang="tr-TR" b="1" dirty="0" smtClean="0">
              <a:solidFill>
                <a:schemeClr val="tx1"/>
              </a:solidFill>
              <a:latin typeface="Times New Roman"/>
              <a:cs typeface="Times New Roman"/>
            </a:endParaRPr>
          </a:p>
          <a:p>
            <a:pPr marL="241300" marR="316230" indent="-228600">
              <a:lnSpc>
                <a:spcPct val="90000"/>
              </a:lnSpc>
              <a:spcBef>
                <a:spcPts val="495"/>
              </a:spcBef>
              <a:buClr>
                <a:srgbClr val="92A199"/>
              </a:buClr>
              <a:buFont typeface="Arial MT"/>
              <a:buChar char="•"/>
              <a:tabLst>
                <a:tab pos="241300" algn="l"/>
              </a:tabLst>
            </a:pPr>
            <a:r>
              <a:rPr lang="tr-TR" b="1" spc="-5" dirty="0" smtClean="0">
                <a:solidFill>
                  <a:schemeClr val="tx1"/>
                </a:solidFill>
                <a:latin typeface="Times New Roman"/>
                <a:cs typeface="Times New Roman"/>
              </a:rPr>
              <a:t>Sınır </a:t>
            </a:r>
            <a:r>
              <a:rPr lang="tr-TR" b="1" dirty="0">
                <a:solidFill>
                  <a:schemeClr val="tx1"/>
                </a:solidFill>
                <a:latin typeface="Times New Roman"/>
                <a:cs typeface="Times New Roman"/>
              </a:rPr>
              <a:t>koyma, çocuklardan </a:t>
            </a:r>
            <a:r>
              <a:rPr lang="tr-TR" b="1" spc="-5" dirty="0">
                <a:solidFill>
                  <a:schemeClr val="tx1"/>
                </a:solidFill>
                <a:latin typeface="Times New Roman"/>
                <a:cs typeface="Times New Roman"/>
              </a:rPr>
              <a:t>istenilen </a:t>
            </a:r>
            <a:r>
              <a:rPr lang="tr-TR" b="1" dirty="0">
                <a:solidFill>
                  <a:schemeClr val="tx1"/>
                </a:solidFill>
                <a:latin typeface="Times New Roman"/>
                <a:cs typeface="Times New Roman"/>
              </a:rPr>
              <a:t> </a:t>
            </a:r>
            <a:r>
              <a:rPr lang="tr-TR" b="1" spc="-85" dirty="0">
                <a:solidFill>
                  <a:schemeClr val="tx1"/>
                </a:solidFill>
                <a:latin typeface="Times New Roman"/>
                <a:cs typeface="Times New Roman"/>
              </a:rPr>
              <a:t>davranışlarla</a:t>
            </a:r>
            <a:r>
              <a:rPr lang="tr-TR" b="1" spc="-40" dirty="0">
                <a:solidFill>
                  <a:schemeClr val="tx1"/>
                </a:solidFill>
                <a:latin typeface="Times New Roman"/>
                <a:cs typeface="Times New Roman"/>
              </a:rPr>
              <a:t> </a:t>
            </a:r>
            <a:r>
              <a:rPr lang="tr-TR" b="1" spc="-5" dirty="0">
                <a:solidFill>
                  <a:schemeClr val="tx1"/>
                </a:solidFill>
                <a:latin typeface="Times New Roman"/>
                <a:cs typeface="Times New Roman"/>
              </a:rPr>
              <a:t>ilgili</a:t>
            </a:r>
            <a:r>
              <a:rPr lang="tr-TR" b="1" spc="-25" dirty="0">
                <a:solidFill>
                  <a:schemeClr val="tx1"/>
                </a:solidFill>
                <a:latin typeface="Times New Roman"/>
                <a:cs typeface="Times New Roman"/>
              </a:rPr>
              <a:t> </a:t>
            </a:r>
            <a:r>
              <a:rPr lang="tr-TR" b="1" dirty="0">
                <a:solidFill>
                  <a:schemeClr val="tx1"/>
                </a:solidFill>
                <a:latin typeface="Times New Roman"/>
                <a:cs typeface="Times New Roman"/>
              </a:rPr>
              <a:t>genel</a:t>
            </a:r>
            <a:r>
              <a:rPr lang="tr-TR" b="1" spc="-25" dirty="0">
                <a:solidFill>
                  <a:schemeClr val="tx1"/>
                </a:solidFill>
                <a:latin typeface="Times New Roman"/>
                <a:cs typeface="Times New Roman"/>
              </a:rPr>
              <a:t> </a:t>
            </a:r>
            <a:r>
              <a:rPr lang="tr-TR" b="1" spc="-5" dirty="0">
                <a:solidFill>
                  <a:schemeClr val="tx1"/>
                </a:solidFill>
                <a:latin typeface="Times New Roman"/>
                <a:cs typeface="Times New Roman"/>
              </a:rPr>
              <a:t>kuralları</a:t>
            </a:r>
            <a:r>
              <a:rPr lang="tr-TR" b="1" spc="-60" dirty="0">
                <a:solidFill>
                  <a:schemeClr val="tx1"/>
                </a:solidFill>
                <a:latin typeface="Times New Roman"/>
                <a:cs typeface="Times New Roman"/>
              </a:rPr>
              <a:t> </a:t>
            </a:r>
            <a:r>
              <a:rPr lang="tr-TR" b="1" dirty="0" smtClean="0">
                <a:solidFill>
                  <a:schemeClr val="tx1"/>
                </a:solidFill>
                <a:latin typeface="Times New Roman"/>
                <a:cs typeface="Times New Roman"/>
              </a:rPr>
              <a:t>ve </a:t>
            </a:r>
            <a:r>
              <a:rPr lang="tr-TR" b="1" spc="-5" dirty="0" smtClean="0">
                <a:solidFill>
                  <a:schemeClr val="tx1"/>
                </a:solidFill>
                <a:latin typeface="Times New Roman"/>
                <a:cs typeface="Times New Roman"/>
              </a:rPr>
              <a:t>beklentilerini</a:t>
            </a:r>
            <a:r>
              <a:rPr lang="tr-TR" b="1" spc="-35" dirty="0" smtClean="0">
                <a:solidFill>
                  <a:schemeClr val="tx1"/>
                </a:solidFill>
                <a:latin typeface="Times New Roman"/>
                <a:cs typeface="Times New Roman"/>
              </a:rPr>
              <a:t> </a:t>
            </a:r>
            <a:r>
              <a:rPr lang="tr-TR" b="1" spc="-5" dirty="0">
                <a:solidFill>
                  <a:schemeClr val="tx1"/>
                </a:solidFill>
                <a:latin typeface="Times New Roman"/>
                <a:cs typeface="Times New Roman"/>
              </a:rPr>
              <a:t>öğretmek</a:t>
            </a:r>
            <a:r>
              <a:rPr lang="tr-TR" b="1" spc="-10" dirty="0">
                <a:solidFill>
                  <a:schemeClr val="tx1"/>
                </a:solidFill>
                <a:latin typeface="Times New Roman"/>
                <a:cs typeface="Times New Roman"/>
              </a:rPr>
              <a:t> </a:t>
            </a:r>
            <a:r>
              <a:rPr lang="tr-TR" b="1" spc="-5" dirty="0">
                <a:solidFill>
                  <a:schemeClr val="tx1"/>
                </a:solidFill>
                <a:latin typeface="Times New Roman"/>
                <a:cs typeface="Times New Roman"/>
              </a:rPr>
              <a:t>için</a:t>
            </a:r>
            <a:r>
              <a:rPr lang="tr-TR" b="1" spc="5" dirty="0">
                <a:solidFill>
                  <a:schemeClr val="tx1"/>
                </a:solidFill>
                <a:latin typeface="Times New Roman"/>
                <a:cs typeface="Times New Roman"/>
              </a:rPr>
              <a:t> </a:t>
            </a:r>
            <a:r>
              <a:rPr lang="tr-TR" b="1" dirty="0" smtClean="0">
                <a:solidFill>
                  <a:schemeClr val="tx1"/>
                </a:solidFill>
                <a:latin typeface="Times New Roman"/>
                <a:cs typeface="Times New Roman"/>
              </a:rPr>
              <a:t>kullanılan</a:t>
            </a:r>
            <a:r>
              <a:rPr lang="tr-TR" b="1" spc="-35" dirty="0" smtClean="0">
                <a:solidFill>
                  <a:schemeClr val="tx1"/>
                </a:solidFill>
                <a:latin typeface="Times New Roman"/>
                <a:cs typeface="Times New Roman"/>
              </a:rPr>
              <a:t> </a:t>
            </a:r>
            <a:r>
              <a:rPr lang="tr-TR" b="1" dirty="0">
                <a:solidFill>
                  <a:schemeClr val="tx1"/>
                </a:solidFill>
                <a:latin typeface="Times New Roman"/>
                <a:cs typeface="Times New Roman"/>
              </a:rPr>
              <a:t>bir </a:t>
            </a:r>
            <a:r>
              <a:rPr lang="tr-TR" b="1" spc="-810" dirty="0">
                <a:solidFill>
                  <a:schemeClr val="tx1"/>
                </a:solidFill>
                <a:latin typeface="Times New Roman"/>
                <a:cs typeface="Times New Roman"/>
              </a:rPr>
              <a:t> </a:t>
            </a:r>
            <a:r>
              <a:rPr lang="tr-TR" b="1" spc="-25" dirty="0">
                <a:solidFill>
                  <a:schemeClr val="tx1"/>
                </a:solidFill>
                <a:latin typeface="Times New Roman"/>
                <a:cs typeface="Times New Roman"/>
              </a:rPr>
              <a:t>yoldur</a:t>
            </a:r>
            <a:r>
              <a:rPr lang="tr-TR" b="1" spc="-25" dirty="0" smtClean="0">
                <a:solidFill>
                  <a:schemeClr val="tx1"/>
                </a:solidFill>
                <a:latin typeface="Times New Roman"/>
                <a:cs typeface="Times New Roman"/>
              </a:rPr>
              <a:t>. </a:t>
            </a:r>
            <a:endParaRPr lang="tr-TR" b="1" dirty="0">
              <a:solidFill>
                <a:schemeClr val="tx1"/>
              </a:solidFill>
              <a:latin typeface="Times New Roman"/>
              <a:cs typeface="Times New Roman"/>
            </a:endParaRPr>
          </a:p>
          <a:p>
            <a:pPr marL="241300" marR="723900" indent="-228600">
              <a:spcBef>
                <a:spcPts val="100"/>
              </a:spcBef>
              <a:buClr>
                <a:srgbClr val="92A199"/>
              </a:buClr>
              <a:buFont typeface="Arial MT"/>
              <a:buChar char="•"/>
              <a:tabLst>
                <a:tab pos="241300" algn="l"/>
              </a:tabLst>
            </a:pPr>
            <a:r>
              <a:rPr lang="tr-TR" b="1" spc="-5" dirty="0">
                <a:solidFill>
                  <a:schemeClr val="tx1"/>
                </a:solidFill>
                <a:latin typeface="Times New Roman"/>
                <a:cs typeface="Times New Roman"/>
              </a:rPr>
              <a:t>Sınırlar </a:t>
            </a:r>
            <a:r>
              <a:rPr lang="tr-TR" b="1" dirty="0">
                <a:solidFill>
                  <a:schemeClr val="tx1"/>
                </a:solidFill>
                <a:latin typeface="Times New Roman"/>
                <a:cs typeface="Times New Roman"/>
              </a:rPr>
              <a:t>çevre tarafından beklenen </a:t>
            </a:r>
            <a:r>
              <a:rPr lang="tr-TR" b="1" spc="5" dirty="0">
                <a:solidFill>
                  <a:schemeClr val="tx1"/>
                </a:solidFill>
                <a:latin typeface="Times New Roman"/>
                <a:cs typeface="Times New Roman"/>
              </a:rPr>
              <a:t> </a:t>
            </a:r>
            <a:r>
              <a:rPr lang="tr-TR" b="1" spc="-85" dirty="0">
                <a:solidFill>
                  <a:schemeClr val="tx1"/>
                </a:solidFill>
                <a:latin typeface="Times New Roman"/>
                <a:cs typeface="Times New Roman"/>
              </a:rPr>
              <a:t>davranışların</a:t>
            </a:r>
            <a:r>
              <a:rPr lang="tr-TR" b="1" spc="-40" dirty="0">
                <a:solidFill>
                  <a:schemeClr val="tx1"/>
                </a:solidFill>
                <a:latin typeface="Times New Roman"/>
                <a:cs typeface="Times New Roman"/>
              </a:rPr>
              <a:t> </a:t>
            </a:r>
            <a:r>
              <a:rPr lang="tr-TR" b="1" spc="-5" dirty="0" smtClean="0">
                <a:solidFill>
                  <a:schemeClr val="tx1"/>
                </a:solidFill>
                <a:latin typeface="Times New Roman"/>
                <a:cs typeface="Times New Roman"/>
              </a:rPr>
              <a:t>tanımlanmasını</a:t>
            </a:r>
            <a:r>
              <a:rPr lang="tr-TR" b="1" spc="-30" dirty="0" smtClean="0">
                <a:solidFill>
                  <a:schemeClr val="tx1"/>
                </a:solidFill>
                <a:latin typeface="Times New Roman"/>
                <a:cs typeface="Times New Roman"/>
              </a:rPr>
              <a:t> sağlar.</a:t>
            </a:r>
            <a:endParaRPr lang="tr-TR" sz="3600" b="1" dirty="0" smtClean="0">
              <a:solidFill>
                <a:schemeClr val="tx1"/>
              </a:solidFill>
              <a:latin typeface="Times New Roman"/>
              <a:cs typeface="Times New Roman"/>
            </a:endParaRPr>
          </a:p>
          <a:p>
            <a:pPr marL="241300" marR="723900" indent="-228600">
              <a:spcBef>
                <a:spcPts val="100"/>
              </a:spcBef>
              <a:buClr>
                <a:srgbClr val="92A199"/>
              </a:buClr>
              <a:buFont typeface="Arial MT"/>
              <a:buChar char="•"/>
              <a:tabLst>
                <a:tab pos="241300" algn="l"/>
              </a:tabLst>
            </a:pPr>
            <a:r>
              <a:rPr lang="tr-TR" b="1" dirty="0" smtClean="0">
                <a:solidFill>
                  <a:schemeClr val="tx1"/>
                </a:solidFill>
                <a:latin typeface="Times New Roman"/>
                <a:cs typeface="Times New Roman"/>
              </a:rPr>
              <a:t>Çocuğun</a:t>
            </a:r>
            <a:r>
              <a:rPr lang="tr-TR" b="1" spc="-30" dirty="0" smtClean="0">
                <a:solidFill>
                  <a:schemeClr val="tx1"/>
                </a:solidFill>
                <a:latin typeface="Times New Roman"/>
                <a:cs typeface="Times New Roman"/>
              </a:rPr>
              <a:t> </a:t>
            </a:r>
            <a:r>
              <a:rPr lang="tr-TR" b="1" dirty="0">
                <a:solidFill>
                  <a:schemeClr val="tx1"/>
                </a:solidFill>
                <a:latin typeface="Times New Roman"/>
                <a:cs typeface="Times New Roman"/>
              </a:rPr>
              <a:t>kendini</a:t>
            </a:r>
            <a:r>
              <a:rPr lang="tr-TR" b="1" spc="-35" dirty="0">
                <a:solidFill>
                  <a:schemeClr val="tx1"/>
                </a:solidFill>
                <a:latin typeface="Times New Roman"/>
                <a:cs typeface="Times New Roman"/>
              </a:rPr>
              <a:t> </a:t>
            </a:r>
            <a:r>
              <a:rPr lang="tr-TR" b="1" dirty="0">
                <a:solidFill>
                  <a:schemeClr val="tx1"/>
                </a:solidFill>
                <a:latin typeface="Times New Roman"/>
                <a:cs typeface="Times New Roman"/>
              </a:rPr>
              <a:t>kontrol</a:t>
            </a:r>
            <a:r>
              <a:rPr lang="tr-TR" b="1" spc="-30" dirty="0">
                <a:solidFill>
                  <a:schemeClr val="tx1"/>
                </a:solidFill>
                <a:latin typeface="Times New Roman"/>
                <a:cs typeface="Times New Roman"/>
              </a:rPr>
              <a:t> </a:t>
            </a:r>
            <a:r>
              <a:rPr lang="tr-TR" b="1" spc="-5" dirty="0">
                <a:solidFill>
                  <a:schemeClr val="tx1"/>
                </a:solidFill>
                <a:latin typeface="Times New Roman"/>
                <a:cs typeface="Times New Roman"/>
              </a:rPr>
              <a:t>etmesini,</a:t>
            </a:r>
            <a:r>
              <a:rPr lang="tr-TR" b="1" spc="-35" dirty="0">
                <a:solidFill>
                  <a:schemeClr val="tx1"/>
                </a:solidFill>
                <a:latin typeface="Times New Roman"/>
                <a:cs typeface="Times New Roman"/>
              </a:rPr>
              <a:t> </a:t>
            </a:r>
            <a:r>
              <a:rPr lang="tr-TR" b="1" dirty="0">
                <a:solidFill>
                  <a:schemeClr val="tx1"/>
                </a:solidFill>
                <a:latin typeface="Times New Roman"/>
                <a:cs typeface="Times New Roman"/>
              </a:rPr>
              <a:t>karar </a:t>
            </a:r>
            <a:r>
              <a:rPr lang="tr-TR" b="1" spc="-810" dirty="0">
                <a:solidFill>
                  <a:schemeClr val="tx1"/>
                </a:solidFill>
                <a:latin typeface="Times New Roman"/>
                <a:cs typeface="Times New Roman"/>
              </a:rPr>
              <a:t> </a:t>
            </a:r>
            <a:r>
              <a:rPr lang="tr-TR" b="1" dirty="0">
                <a:solidFill>
                  <a:schemeClr val="tx1"/>
                </a:solidFill>
                <a:latin typeface="Times New Roman"/>
                <a:cs typeface="Times New Roman"/>
              </a:rPr>
              <a:t>vermesini ve kendi </a:t>
            </a:r>
            <a:r>
              <a:rPr lang="tr-TR" b="1" spc="-75" dirty="0">
                <a:solidFill>
                  <a:schemeClr val="tx1"/>
                </a:solidFill>
                <a:latin typeface="Times New Roman"/>
                <a:cs typeface="Times New Roman"/>
              </a:rPr>
              <a:t>davranışlarının </a:t>
            </a:r>
            <a:r>
              <a:rPr lang="tr-TR" b="1" spc="-70" dirty="0">
                <a:solidFill>
                  <a:schemeClr val="tx1"/>
                </a:solidFill>
                <a:latin typeface="Times New Roman"/>
                <a:cs typeface="Times New Roman"/>
              </a:rPr>
              <a:t> </a:t>
            </a:r>
            <a:r>
              <a:rPr lang="tr-TR" b="1" dirty="0">
                <a:solidFill>
                  <a:schemeClr val="tx1"/>
                </a:solidFill>
                <a:latin typeface="Times New Roman"/>
                <a:cs typeface="Times New Roman"/>
              </a:rPr>
              <a:t>sorumluluğunu</a:t>
            </a:r>
            <a:r>
              <a:rPr lang="tr-TR" b="1" spc="-45" dirty="0">
                <a:solidFill>
                  <a:schemeClr val="tx1"/>
                </a:solidFill>
                <a:latin typeface="Times New Roman"/>
                <a:cs typeface="Times New Roman"/>
              </a:rPr>
              <a:t> </a:t>
            </a:r>
            <a:r>
              <a:rPr lang="tr-TR" b="1" spc="-5" dirty="0">
                <a:solidFill>
                  <a:schemeClr val="tx1"/>
                </a:solidFill>
                <a:latin typeface="Times New Roman"/>
                <a:cs typeface="Times New Roman"/>
              </a:rPr>
              <a:t>almasını</a:t>
            </a:r>
            <a:r>
              <a:rPr lang="tr-TR" b="1" spc="5" dirty="0">
                <a:solidFill>
                  <a:schemeClr val="tx1"/>
                </a:solidFill>
                <a:latin typeface="Times New Roman"/>
                <a:cs typeface="Times New Roman"/>
              </a:rPr>
              <a:t> </a:t>
            </a:r>
            <a:r>
              <a:rPr lang="tr-TR" b="1" spc="-30" dirty="0">
                <a:solidFill>
                  <a:schemeClr val="tx1"/>
                </a:solidFill>
                <a:latin typeface="Times New Roman"/>
                <a:cs typeface="Times New Roman"/>
              </a:rPr>
              <a:t>sağlar.</a:t>
            </a:r>
            <a:endParaRPr lang="tr-TR" b="1" dirty="0">
              <a:solidFill>
                <a:schemeClr val="tx1"/>
              </a:solidFill>
              <a:latin typeface="Times New Roman"/>
              <a:cs typeface="Times New Roman"/>
            </a:endParaRPr>
          </a:p>
          <a:p>
            <a:endParaRPr lang="tr-TR" b="1" dirty="0"/>
          </a:p>
        </p:txBody>
      </p:sp>
    </p:spTree>
    <p:extLst>
      <p:ext uri="{BB962C8B-B14F-4D97-AF65-F5344CB8AC3E}">
        <p14:creationId xmlns:p14="http://schemas.microsoft.com/office/powerpoint/2010/main" val="20019581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10" y="754301"/>
            <a:ext cx="9601196" cy="1303867"/>
          </a:xfrm>
        </p:spPr>
        <p:txBody>
          <a:bodyPr/>
          <a:lstStyle/>
          <a:p>
            <a:r>
              <a:rPr lang="tr-TR" b="1" dirty="0">
                <a:solidFill>
                  <a:srgbClr val="FF0000"/>
                </a:solidFill>
              </a:rPr>
              <a:t>Sınır Nedir ve Neden Gereklidir?</a:t>
            </a:r>
          </a:p>
        </p:txBody>
      </p:sp>
      <p:sp>
        <p:nvSpPr>
          <p:cNvPr id="3" name="İçerik Yer Tutucusu 2"/>
          <p:cNvSpPr>
            <a:spLocks noGrp="1"/>
          </p:cNvSpPr>
          <p:nvPr>
            <p:ph idx="1"/>
          </p:nvPr>
        </p:nvSpPr>
        <p:spPr>
          <a:xfrm>
            <a:off x="1253839" y="2543077"/>
            <a:ext cx="9601196" cy="3746886"/>
          </a:xfrm>
        </p:spPr>
        <p:txBody>
          <a:bodyPr>
            <a:normAutofit lnSpcReduction="10000"/>
          </a:bodyPr>
          <a:lstStyle/>
          <a:p>
            <a:pPr marL="241300" marR="327660" indent="-228600">
              <a:spcBef>
                <a:spcPts val="100"/>
              </a:spcBef>
              <a:buClr>
                <a:srgbClr val="92A199"/>
              </a:buClr>
              <a:buFont typeface="Arial MT"/>
              <a:buChar char="•"/>
              <a:tabLst>
                <a:tab pos="241300" algn="l"/>
                <a:tab pos="5091430" algn="l"/>
              </a:tabLst>
            </a:pPr>
            <a:r>
              <a:rPr lang="tr-TR" b="1" dirty="0">
                <a:solidFill>
                  <a:schemeClr val="tx1"/>
                </a:solidFill>
                <a:latin typeface="Times New Roman"/>
                <a:cs typeface="Times New Roman"/>
              </a:rPr>
              <a:t>Çocukların</a:t>
            </a:r>
            <a:r>
              <a:rPr lang="tr-TR" b="1" spc="-20" dirty="0">
                <a:solidFill>
                  <a:schemeClr val="tx1"/>
                </a:solidFill>
                <a:latin typeface="Times New Roman"/>
                <a:cs typeface="Times New Roman"/>
              </a:rPr>
              <a:t> </a:t>
            </a:r>
            <a:r>
              <a:rPr lang="tr-TR" b="1" dirty="0" smtClean="0">
                <a:solidFill>
                  <a:schemeClr val="tx1"/>
                </a:solidFill>
                <a:latin typeface="Times New Roman"/>
                <a:cs typeface="Times New Roman"/>
              </a:rPr>
              <a:t>çevresindekileri ö</a:t>
            </a:r>
            <a:r>
              <a:rPr lang="tr-TR" b="1" spc="5" dirty="0" smtClean="0">
                <a:solidFill>
                  <a:schemeClr val="tx1"/>
                </a:solidFill>
                <a:latin typeface="Times New Roman"/>
                <a:cs typeface="Times New Roman"/>
              </a:rPr>
              <a:t>ğ</a:t>
            </a:r>
            <a:r>
              <a:rPr lang="tr-TR" b="1" dirty="0" smtClean="0">
                <a:solidFill>
                  <a:schemeClr val="tx1"/>
                </a:solidFill>
                <a:latin typeface="Times New Roman"/>
                <a:cs typeface="Times New Roman"/>
              </a:rPr>
              <a:t>renmele</a:t>
            </a:r>
            <a:r>
              <a:rPr lang="tr-TR" b="1" spc="-15" dirty="0" smtClean="0">
                <a:solidFill>
                  <a:schemeClr val="tx1"/>
                </a:solidFill>
                <a:latin typeface="Times New Roman"/>
                <a:cs typeface="Times New Roman"/>
              </a:rPr>
              <a:t>r</a:t>
            </a:r>
            <a:r>
              <a:rPr lang="tr-TR" b="1" dirty="0" smtClean="0">
                <a:solidFill>
                  <a:schemeClr val="tx1"/>
                </a:solidFill>
                <a:latin typeface="Times New Roman"/>
                <a:cs typeface="Times New Roman"/>
              </a:rPr>
              <a:t>ine  </a:t>
            </a:r>
            <a:r>
              <a:rPr lang="tr-TR" b="1" dirty="0">
                <a:solidFill>
                  <a:schemeClr val="tx1"/>
                </a:solidFill>
                <a:latin typeface="Times New Roman"/>
                <a:cs typeface="Times New Roman"/>
              </a:rPr>
              <a:t>yardımcı</a:t>
            </a:r>
            <a:r>
              <a:rPr lang="tr-TR" b="1" spc="-35" dirty="0">
                <a:solidFill>
                  <a:schemeClr val="tx1"/>
                </a:solidFill>
                <a:latin typeface="Times New Roman"/>
                <a:cs typeface="Times New Roman"/>
              </a:rPr>
              <a:t> olur.</a:t>
            </a:r>
            <a:endParaRPr lang="tr-TR" b="1" dirty="0">
              <a:solidFill>
                <a:schemeClr val="tx1"/>
              </a:solidFill>
              <a:latin typeface="Times New Roman"/>
              <a:cs typeface="Times New Roman"/>
            </a:endParaRPr>
          </a:p>
          <a:p>
            <a:pPr marL="241300" marR="5080" indent="-228600">
              <a:spcBef>
                <a:spcPts val="795"/>
              </a:spcBef>
              <a:buClr>
                <a:srgbClr val="92A199"/>
              </a:buClr>
              <a:buFont typeface="Arial MT"/>
              <a:buChar char="•"/>
              <a:tabLst>
                <a:tab pos="241300" algn="l"/>
                <a:tab pos="4671695" algn="l"/>
              </a:tabLst>
            </a:pPr>
            <a:r>
              <a:rPr lang="tr-TR" b="1" spc="-5" dirty="0">
                <a:solidFill>
                  <a:schemeClr val="tx1"/>
                </a:solidFill>
                <a:latin typeface="Times New Roman"/>
                <a:cs typeface="Times New Roman"/>
              </a:rPr>
              <a:t>Sınırlar</a:t>
            </a:r>
            <a:r>
              <a:rPr lang="tr-TR" b="1" spc="10" dirty="0">
                <a:solidFill>
                  <a:schemeClr val="tx1"/>
                </a:solidFill>
                <a:latin typeface="Times New Roman"/>
                <a:cs typeface="Times New Roman"/>
              </a:rPr>
              <a:t> </a:t>
            </a:r>
            <a:r>
              <a:rPr lang="tr-TR" b="1" dirty="0">
                <a:solidFill>
                  <a:schemeClr val="tx1"/>
                </a:solidFill>
                <a:latin typeface="Times New Roman"/>
                <a:cs typeface="Times New Roman"/>
              </a:rPr>
              <a:t>çocuğun</a:t>
            </a:r>
            <a:r>
              <a:rPr lang="tr-TR" b="1" spc="-10" dirty="0">
                <a:solidFill>
                  <a:schemeClr val="tx1"/>
                </a:solidFill>
                <a:latin typeface="Times New Roman"/>
                <a:cs typeface="Times New Roman"/>
              </a:rPr>
              <a:t> </a:t>
            </a:r>
            <a:r>
              <a:rPr lang="tr-TR" b="1" spc="-5" dirty="0" smtClean="0">
                <a:solidFill>
                  <a:schemeClr val="tx1"/>
                </a:solidFill>
                <a:latin typeface="Times New Roman"/>
                <a:cs typeface="Times New Roman"/>
              </a:rPr>
              <a:t>fiziksel, </a:t>
            </a:r>
            <a:r>
              <a:rPr lang="tr-TR" b="1" dirty="0" smtClean="0">
                <a:solidFill>
                  <a:schemeClr val="tx1"/>
                </a:solidFill>
                <a:latin typeface="Times New Roman"/>
                <a:cs typeface="Times New Roman"/>
              </a:rPr>
              <a:t>duygusal</a:t>
            </a:r>
            <a:r>
              <a:rPr lang="tr-TR" b="1" spc="-85" dirty="0" smtClean="0">
                <a:solidFill>
                  <a:schemeClr val="tx1"/>
                </a:solidFill>
                <a:latin typeface="Times New Roman"/>
                <a:cs typeface="Times New Roman"/>
              </a:rPr>
              <a:t> </a:t>
            </a:r>
            <a:r>
              <a:rPr lang="tr-TR" b="1" dirty="0">
                <a:solidFill>
                  <a:schemeClr val="tx1"/>
                </a:solidFill>
                <a:latin typeface="Times New Roman"/>
                <a:cs typeface="Times New Roman"/>
              </a:rPr>
              <a:t>ve</a:t>
            </a:r>
            <a:r>
              <a:rPr lang="tr-TR" b="1" spc="-40" dirty="0">
                <a:solidFill>
                  <a:schemeClr val="tx1"/>
                </a:solidFill>
                <a:latin typeface="Times New Roman"/>
                <a:cs typeface="Times New Roman"/>
              </a:rPr>
              <a:t> </a:t>
            </a:r>
            <a:r>
              <a:rPr lang="tr-TR" b="1" spc="-5" dirty="0">
                <a:solidFill>
                  <a:schemeClr val="tx1"/>
                </a:solidFill>
                <a:latin typeface="Times New Roman"/>
                <a:cs typeface="Times New Roman"/>
              </a:rPr>
              <a:t>sosyal </a:t>
            </a:r>
            <a:r>
              <a:rPr lang="tr-TR" b="1" spc="-810" dirty="0">
                <a:solidFill>
                  <a:schemeClr val="tx1"/>
                </a:solidFill>
                <a:latin typeface="Times New Roman"/>
                <a:cs typeface="Times New Roman"/>
              </a:rPr>
              <a:t> </a:t>
            </a:r>
            <a:r>
              <a:rPr lang="tr-TR" b="1" spc="-114" dirty="0">
                <a:solidFill>
                  <a:schemeClr val="tx1"/>
                </a:solidFill>
                <a:latin typeface="Times New Roman"/>
                <a:cs typeface="Times New Roman"/>
              </a:rPr>
              <a:t>gelişimini</a:t>
            </a:r>
            <a:r>
              <a:rPr lang="tr-TR" b="1" spc="-20" dirty="0">
                <a:solidFill>
                  <a:schemeClr val="tx1"/>
                </a:solidFill>
                <a:latin typeface="Times New Roman"/>
                <a:cs typeface="Times New Roman"/>
              </a:rPr>
              <a:t> destekler.</a:t>
            </a:r>
            <a:endParaRPr lang="tr-TR" b="1" dirty="0">
              <a:solidFill>
                <a:schemeClr val="tx1"/>
              </a:solidFill>
              <a:latin typeface="Times New Roman"/>
              <a:cs typeface="Times New Roman"/>
            </a:endParaRPr>
          </a:p>
          <a:p>
            <a:pPr marL="241300" marR="281305" indent="-228600">
              <a:spcBef>
                <a:spcPts val="795"/>
              </a:spcBef>
              <a:buClr>
                <a:srgbClr val="92A199"/>
              </a:buClr>
              <a:buFont typeface="Arial MT"/>
              <a:buChar char="•"/>
              <a:tabLst>
                <a:tab pos="241300" algn="l"/>
              </a:tabLst>
            </a:pPr>
            <a:r>
              <a:rPr lang="tr-TR" b="1" spc="-5" dirty="0">
                <a:solidFill>
                  <a:schemeClr val="tx1"/>
                </a:solidFill>
                <a:latin typeface="Times New Roman"/>
                <a:cs typeface="Times New Roman"/>
              </a:rPr>
              <a:t>Sınırlar</a:t>
            </a:r>
            <a:r>
              <a:rPr lang="tr-TR" b="1" spc="-25" dirty="0">
                <a:solidFill>
                  <a:schemeClr val="tx1"/>
                </a:solidFill>
                <a:latin typeface="Times New Roman"/>
                <a:cs typeface="Times New Roman"/>
              </a:rPr>
              <a:t> </a:t>
            </a:r>
            <a:r>
              <a:rPr lang="tr-TR" b="1" dirty="0">
                <a:solidFill>
                  <a:schemeClr val="tx1"/>
                </a:solidFill>
                <a:latin typeface="Times New Roman"/>
                <a:cs typeface="Times New Roman"/>
              </a:rPr>
              <a:t>çocuğun</a:t>
            </a:r>
            <a:r>
              <a:rPr lang="tr-TR" b="1" spc="-45" dirty="0">
                <a:solidFill>
                  <a:schemeClr val="tx1"/>
                </a:solidFill>
                <a:latin typeface="Times New Roman"/>
                <a:cs typeface="Times New Roman"/>
              </a:rPr>
              <a:t> </a:t>
            </a:r>
            <a:r>
              <a:rPr lang="tr-TR" b="1" spc="-5" dirty="0">
                <a:solidFill>
                  <a:schemeClr val="tx1"/>
                </a:solidFill>
                <a:latin typeface="Times New Roman"/>
                <a:cs typeface="Times New Roman"/>
              </a:rPr>
              <a:t>fiziksel</a:t>
            </a:r>
            <a:r>
              <a:rPr lang="tr-TR" b="1" spc="-40" dirty="0">
                <a:solidFill>
                  <a:schemeClr val="tx1"/>
                </a:solidFill>
                <a:latin typeface="Times New Roman"/>
                <a:cs typeface="Times New Roman"/>
              </a:rPr>
              <a:t> </a:t>
            </a:r>
            <a:r>
              <a:rPr lang="tr-TR" b="1" dirty="0">
                <a:solidFill>
                  <a:schemeClr val="tx1"/>
                </a:solidFill>
                <a:latin typeface="Times New Roman"/>
                <a:cs typeface="Times New Roman"/>
              </a:rPr>
              <a:t>güvenliğini</a:t>
            </a:r>
            <a:r>
              <a:rPr lang="tr-TR" b="1" spc="-50" dirty="0">
                <a:solidFill>
                  <a:schemeClr val="tx1"/>
                </a:solidFill>
                <a:latin typeface="Times New Roman"/>
                <a:cs typeface="Times New Roman"/>
              </a:rPr>
              <a:t> </a:t>
            </a:r>
            <a:r>
              <a:rPr lang="tr-TR" b="1" spc="-25" dirty="0">
                <a:solidFill>
                  <a:schemeClr val="tx1"/>
                </a:solidFill>
                <a:latin typeface="Times New Roman"/>
                <a:cs typeface="Times New Roman"/>
              </a:rPr>
              <a:t>sağlar, </a:t>
            </a:r>
            <a:r>
              <a:rPr lang="tr-TR" b="1" spc="-810" dirty="0">
                <a:solidFill>
                  <a:schemeClr val="tx1"/>
                </a:solidFill>
                <a:latin typeface="Times New Roman"/>
                <a:cs typeface="Times New Roman"/>
              </a:rPr>
              <a:t> </a:t>
            </a:r>
            <a:r>
              <a:rPr lang="tr-TR" b="1" dirty="0">
                <a:solidFill>
                  <a:schemeClr val="tx1"/>
                </a:solidFill>
                <a:latin typeface="Times New Roman"/>
                <a:cs typeface="Times New Roman"/>
              </a:rPr>
              <a:t>hareket</a:t>
            </a:r>
            <a:r>
              <a:rPr lang="tr-TR" b="1" spc="-30" dirty="0">
                <a:solidFill>
                  <a:schemeClr val="tx1"/>
                </a:solidFill>
                <a:latin typeface="Times New Roman"/>
                <a:cs typeface="Times New Roman"/>
              </a:rPr>
              <a:t> </a:t>
            </a:r>
            <a:r>
              <a:rPr lang="tr-TR" b="1" dirty="0">
                <a:solidFill>
                  <a:schemeClr val="tx1"/>
                </a:solidFill>
                <a:latin typeface="Times New Roman"/>
                <a:cs typeface="Times New Roman"/>
              </a:rPr>
              <a:t>alanını</a:t>
            </a:r>
            <a:r>
              <a:rPr lang="tr-TR" b="1" spc="-25" dirty="0">
                <a:solidFill>
                  <a:schemeClr val="tx1"/>
                </a:solidFill>
                <a:latin typeface="Times New Roman"/>
                <a:cs typeface="Times New Roman"/>
              </a:rPr>
              <a:t> </a:t>
            </a:r>
            <a:r>
              <a:rPr lang="tr-TR" b="1" spc="-95" dirty="0">
                <a:solidFill>
                  <a:schemeClr val="tx1"/>
                </a:solidFill>
                <a:latin typeface="Times New Roman"/>
                <a:cs typeface="Times New Roman"/>
              </a:rPr>
              <a:t>somutlaştırır.</a:t>
            </a:r>
            <a:endParaRPr lang="tr-TR" b="1" dirty="0">
              <a:solidFill>
                <a:schemeClr val="tx1"/>
              </a:solidFill>
              <a:latin typeface="Times New Roman"/>
              <a:cs typeface="Times New Roman"/>
            </a:endParaRPr>
          </a:p>
          <a:p>
            <a:pPr marL="241300" indent="-228600">
              <a:spcBef>
                <a:spcPts val="100"/>
              </a:spcBef>
              <a:buClr>
                <a:srgbClr val="92A199"/>
              </a:buClr>
              <a:buFont typeface="Arial MT"/>
              <a:buChar char="•"/>
              <a:tabLst>
                <a:tab pos="241300" algn="l"/>
                <a:tab pos="1789430" algn="l"/>
              </a:tabLst>
            </a:pPr>
            <a:r>
              <a:rPr lang="tr-TR" b="1" dirty="0">
                <a:solidFill>
                  <a:schemeClr val="tx1"/>
                </a:solidFill>
                <a:latin typeface="Times New Roman"/>
                <a:cs typeface="Times New Roman"/>
              </a:rPr>
              <a:t>Okul</a:t>
            </a:r>
            <a:r>
              <a:rPr lang="tr-TR" b="1" spc="-15" dirty="0">
                <a:solidFill>
                  <a:schemeClr val="tx1"/>
                </a:solidFill>
                <a:latin typeface="Times New Roman"/>
                <a:cs typeface="Times New Roman"/>
              </a:rPr>
              <a:t> </a:t>
            </a:r>
            <a:r>
              <a:rPr lang="tr-TR" b="1" dirty="0" smtClean="0">
                <a:solidFill>
                  <a:schemeClr val="tx1"/>
                </a:solidFill>
                <a:latin typeface="Times New Roman"/>
                <a:cs typeface="Times New Roman"/>
              </a:rPr>
              <a:t>ve </a:t>
            </a:r>
            <a:r>
              <a:rPr lang="tr-TR" b="1" spc="-5" dirty="0" smtClean="0">
                <a:solidFill>
                  <a:schemeClr val="tx1"/>
                </a:solidFill>
                <a:latin typeface="Times New Roman"/>
                <a:cs typeface="Times New Roman"/>
              </a:rPr>
              <a:t>sınıf</a:t>
            </a:r>
            <a:r>
              <a:rPr lang="tr-TR" b="1" spc="-10" dirty="0" smtClean="0">
                <a:solidFill>
                  <a:schemeClr val="tx1"/>
                </a:solidFill>
                <a:latin typeface="Times New Roman"/>
                <a:cs typeface="Times New Roman"/>
              </a:rPr>
              <a:t> </a:t>
            </a:r>
            <a:r>
              <a:rPr lang="tr-TR" b="1" spc="-5" dirty="0">
                <a:solidFill>
                  <a:schemeClr val="tx1"/>
                </a:solidFill>
                <a:latin typeface="Times New Roman"/>
                <a:cs typeface="Times New Roman"/>
              </a:rPr>
              <a:t>ortamının</a:t>
            </a:r>
            <a:r>
              <a:rPr lang="tr-TR" b="1" spc="-45" dirty="0">
                <a:solidFill>
                  <a:schemeClr val="tx1"/>
                </a:solidFill>
                <a:latin typeface="Times New Roman"/>
                <a:cs typeface="Times New Roman"/>
              </a:rPr>
              <a:t> </a:t>
            </a:r>
            <a:r>
              <a:rPr lang="tr-TR" b="1" dirty="0">
                <a:solidFill>
                  <a:schemeClr val="tx1"/>
                </a:solidFill>
                <a:latin typeface="Times New Roman"/>
                <a:cs typeface="Times New Roman"/>
              </a:rPr>
              <a:t>korunmasını</a:t>
            </a:r>
            <a:r>
              <a:rPr lang="tr-TR" b="1" spc="-50" dirty="0">
                <a:solidFill>
                  <a:schemeClr val="tx1"/>
                </a:solidFill>
                <a:latin typeface="Times New Roman"/>
                <a:cs typeface="Times New Roman"/>
              </a:rPr>
              <a:t> </a:t>
            </a:r>
            <a:r>
              <a:rPr lang="tr-TR" b="1" spc="-25" dirty="0">
                <a:solidFill>
                  <a:schemeClr val="tx1"/>
                </a:solidFill>
                <a:latin typeface="Times New Roman"/>
                <a:cs typeface="Times New Roman"/>
              </a:rPr>
              <a:t>sağlar</a:t>
            </a:r>
            <a:r>
              <a:rPr lang="tr-TR" b="1" spc="-25" dirty="0" smtClean="0">
                <a:solidFill>
                  <a:schemeClr val="tx1"/>
                </a:solidFill>
                <a:latin typeface="Times New Roman"/>
                <a:cs typeface="Times New Roman"/>
              </a:rPr>
              <a:t>.</a:t>
            </a:r>
            <a:endParaRPr lang="tr-TR" sz="3600" b="1" dirty="0">
              <a:solidFill>
                <a:schemeClr val="tx1"/>
              </a:solidFill>
              <a:latin typeface="Times New Roman"/>
              <a:cs typeface="Times New Roman"/>
            </a:endParaRPr>
          </a:p>
          <a:p>
            <a:pPr marL="241300" marR="923925" indent="-228600">
              <a:buClr>
                <a:srgbClr val="92A199"/>
              </a:buClr>
              <a:buFont typeface="Arial MT"/>
              <a:buChar char="•"/>
              <a:tabLst>
                <a:tab pos="241300" algn="l"/>
              </a:tabLst>
            </a:pPr>
            <a:r>
              <a:rPr lang="tr-TR" b="1" dirty="0" smtClean="0">
                <a:solidFill>
                  <a:schemeClr val="tx1"/>
                </a:solidFill>
                <a:latin typeface="Times New Roman"/>
                <a:cs typeface="Times New Roman"/>
              </a:rPr>
              <a:t>Çocuğun arkadaş</a:t>
            </a:r>
            <a:r>
              <a:rPr lang="tr-TR" b="1" spc="-10" dirty="0" smtClean="0">
                <a:solidFill>
                  <a:schemeClr val="tx1"/>
                </a:solidFill>
                <a:latin typeface="Times New Roman"/>
                <a:cs typeface="Times New Roman"/>
              </a:rPr>
              <a:t> </a:t>
            </a:r>
            <a:r>
              <a:rPr lang="tr-TR" b="1" dirty="0">
                <a:solidFill>
                  <a:schemeClr val="tx1"/>
                </a:solidFill>
                <a:latin typeface="Times New Roman"/>
                <a:cs typeface="Times New Roman"/>
              </a:rPr>
              <a:t>ve</a:t>
            </a:r>
            <a:r>
              <a:rPr lang="tr-TR" b="1" spc="-20" dirty="0">
                <a:solidFill>
                  <a:schemeClr val="tx1"/>
                </a:solidFill>
                <a:latin typeface="Times New Roman"/>
                <a:cs typeface="Times New Roman"/>
              </a:rPr>
              <a:t> </a:t>
            </a:r>
            <a:r>
              <a:rPr lang="tr-TR" b="1" dirty="0">
                <a:solidFill>
                  <a:schemeClr val="tx1"/>
                </a:solidFill>
                <a:latin typeface="Times New Roman"/>
                <a:cs typeface="Times New Roman"/>
              </a:rPr>
              <a:t>çevresiyle</a:t>
            </a:r>
            <a:r>
              <a:rPr lang="tr-TR" b="1" spc="-40" dirty="0">
                <a:solidFill>
                  <a:schemeClr val="tx1"/>
                </a:solidFill>
                <a:latin typeface="Times New Roman"/>
                <a:cs typeface="Times New Roman"/>
              </a:rPr>
              <a:t> </a:t>
            </a:r>
            <a:r>
              <a:rPr lang="tr-TR" b="1" dirty="0">
                <a:solidFill>
                  <a:schemeClr val="tx1"/>
                </a:solidFill>
                <a:latin typeface="Times New Roman"/>
                <a:cs typeface="Times New Roman"/>
              </a:rPr>
              <a:t>olumlu </a:t>
            </a:r>
            <a:r>
              <a:rPr lang="tr-TR" b="1" spc="-810" dirty="0">
                <a:solidFill>
                  <a:schemeClr val="tx1"/>
                </a:solidFill>
                <a:latin typeface="Times New Roman"/>
                <a:cs typeface="Times New Roman"/>
              </a:rPr>
              <a:t> </a:t>
            </a:r>
            <a:r>
              <a:rPr lang="tr-TR" b="1" spc="-125" dirty="0">
                <a:solidFill>
                  <a:schemeClr val="tx1"/>
                </a:solidFill>
                <a:latin typeface="Times New Roman"/>
                <a:cs typeface="Times New Roman"/>
              </a:rPr>
              <a:t>ilişkiler</a:t>
            </a:r>
            <a:r>
              <a:rPr lang="tr-TR" b="1" spc="-5" dirty="0">
                <a:solidFill>
                  <a:schemeClr val="tx1"/>
                </a:solidFill>
                <a:latin typeface="Times New Roman"/>
                <a:cs typeface="Times New Roman"/>
              </a:rPr>
              <a:t> kurabilmesini</a:t>
            </a:r>
            <a:r>
              <a:rPr lang="tr-TR" b="1" spc="-35" dirty="0">
                <a:solidFill>
                  <a:schemeClr val="tx1"/>
                </a:solidFill>
                <a:latin typeface="Times New Roman"/>
                <a:cs typeface="Times New Roman"/>
              </a:rPr>
              <a:t> </a:t>
            </a:r>
            <a:r>
              <a:rPr lang="tr-TR" b="1" spc="-30" dirty="0">
                <a:solidFill>
                  <a:schemeClr val="tx1"/>
                </a:solidFill>
                <a:latin typeface="Times New Roman"/>
                <a:cs typeface="Times New Roman"/>
              </a:rPr>
              <a:t>sağlar</a:t>
            </a:r>
            <a:r>
              <a:rPr lang="tr-TR" b="1" spc="-30" dirty="0" smtClean="0">
                <a:solidFill>
                  <a:schemeClr val="tx1"/>
                </a:solidFill>
                <a:latin typeface="Times New Roman"/>
                <a:cs typeface="Times New Roman"/>
              </a:rPr>
              <a:t>.</a:t>
            </a:r>
            <a:endParaRPr lang="tr-TR" sz="3600" b="1" dirty="0">
              <a:solidFill>
                <a:schemeClr val="tx1"/>
              </a:solidFill>
              <a:latin typeface="Times New Roman"/>
              <a:cs typeface="Times New Roman"/>
            </a:endParaRPr>
          </a:p>
          <a:p>
            <a:pPr marL="241300" marR="81915" indent="-228600">
              <a:buClr>
                <a:srgbClr val="92A199"/>
              </a:buClr>
              <a:buFont typeface="Arial MT"/>
              <a:buChar char="•"/>
              <a:tabLst>
                <a:tab pos="241300" algn="l"/>
              </a:tabLst>
            </a:pPr>
            <a:r>
              <a:rPr lang="tr-TR" b="1" spc="-5" dirty="0" smtClean="0">
                <a:solidFill>
                  <a:schemeClr val="tx1"/>
                </a:solidFill>
                <a:latin typeface="Times New Roman"/>
                <a:cs typeface="Times New Roman"/>
              </a:rPr>
              <a:t>Eğitim-</a:t>
            </a:r>
            <a:r>
              <a:rPr lang="tr-TR" b="1" dirty="0" smtClean="0">
                <a:solidFill>
                  <a:schemeClr val="tx1"/>
                </a:solidFill>
                <a:latin typeface="Times New Roman"/>
                <a:cs typeface="Times New Roman"/>
              </a:rPr>
              <a:t>öğretim </a:t>
            </a:r>
            <a:r>
              <a:rPr lang="tr-TR" b="1" spc="-5" dirty="0">
                <a:solidFill>
                  <a:schemeClr val="tx1"/>
                </a:solidFill>
                <a:latin typeface="Times New Roman"/>
                <a:cs typeface="Times New Roman"/>
              </a:rPr>
              <a:t>faaliyetlerinin devamlılığını </a:t>
            </a:r>
            <a:r>
              <a:rPr lang="tr-TR" b="1" spc="-810" dirty="0">
                <a:solidFill>
                  <a:schemeClr val="tx1"/>
                </a:solidFill>
                <a:latin typeface="Times New Roman"/>
                <a:cs typeface="Times New Roman"/>
              </a:rPr>
              <a:t> </a:t>
            </a:r>
            <a:r>
              <a:rPr lang="tr-TR" b="1" spc="-30" dirty="0">
                <a:solidFill>
                  <a:schemeClr val="tx1"/>
                </a:solidFill>
                <a:latin typeface="Times New Roman"/>
                <a:cs typeface="Times New Roman"/>
              </a:rPr>
              <a:t>sağlar.</a:t>
            </a:r>
            <a:endParaRPr lang="tr-TR" b="1" dirty="0">
              <a:solidFill>
                <a:schemeClr val="tx1"/>
              </a:solidFill>
              <a:latin typeface="Times New Roman"/>
              <a:cs typeface="Times New Roman"/>
            </a:endParaRPr>
          </a:p>
          <a:p>
            <a:endParaRPr lang="tr-TR" b="1" dirty="0"/>
          </a:p>
        </p:txBody>
      </p:sp>
    </p:spTree>
    <p:extLst>
      <p:ext uri="{BB962C8B-B14F-4D97-AF65-F5344CB8AC3E}">
        <p14:creationId xmlns:p14="http://schemas.microsoft.com/office/powerpoint/2010/main" val="28376518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9646" y="1981201"/>
            <a:ext cx="9601196" cy="2702312"/>
          </a:xfrm>
        </p:spPr>
        <p:txBody>
          <a:bodyPr>
            <a:normAutofit/>
          </a:bodyPr>
          <a:lstStyle/>
          <a:p>
            <a:r>
              <a:rPr lang="tr-TR" b="1" spc="-10" dirty="0">
                <a:latin typeface="Tahoma"/>
                <a:cs typeface="Tahoma"/>
              </a:rPr>
              <a:t>Sınır </a:t>
            </a:r>
            <a:r>
              <a:rPr lang="tr-TR" b="1" spc="-5" dirty="0">
                <a:latin typeface="Tahoma"/>
                <a:cs typeface="Tahoma"/>
              </a:rPr>
              <a:t>koyma </a:t>
            </a:r>
            <a:r>
              <a:rPr lang="tr-TR" b="1" spc="-10" dirty="0">
                <a:latin typeface="Tahoma"/>
                <a:cs typeface="Tahoma"/>
              </a:rPr>
              <a:t>konusunda </a:t>
            </a:r>
            <a:r>
              <a:rPr lang="tr-TR" b="1" spc="-5" dirty="0">
                <a:latin typeface="Tahoma"/>
                <a:cs typeface="Tahoma"/>
              </a:rPr>
              <a:t>sorunları </a:t>
            </a:r>
            <a:r>
              <a:rPr lang="tr-TR" b="1" spc="-810" dirty="0">
                <a:latin typeface="Tahoma"/>
                <a:cs typeface="Tahoma"/>
              </a:rPr>
              <a:t> </a:t>
            </a:r>
            <a:r>
              <a:rPr lang="tr-TR" b="1" spc="-10" dirty="0">
                <a:latin typeface="Tahoma"/>
                <a:cs typeface="Tahoma"/>
              </a:rPr>
              <a:t>önlemenin </a:t>
            </a:r>
            <a:r>
              <a:rPr lang="tr-TR" b="1" spc="-5" dirty="0">
                <a:latin typeface="Tahoma"/>
                <a:cs typeface="Tahoma"/>
              </a:rPr>
              <a:t>ilk adımı</a:t>
            </a:r>
            <a:r>
              <a:rPr lang="tr-TR" b="1" spc="-5" dirty="0" smtClean="0">
                <a:latin typeface="Tahoma"/>
                <a:cs typeface="Tahoma"/>
              </a:rPr>
              <a:t>;</a:t>
            </a:r>
          </a:p>
          <a:p>
            <a:pPr marL="0" indent="0">
              <a:buNone/>
            </a:pPr>
            <a:r>
              <a:rPr lang="tr-TR" sz="2800" spc="-10" dirty="0" smtClean="0">
                <a:latin typeface="Tahoma"/>
                <a:cs typeface="Tahoma"/>
              </a:rPr>
              <a:t>yanlış </a:t>
            </a:r>
            <a:r>
              <a:rPr lang="tr-TR" sz="2800" spc="-10" dirty="0">
                <a:latin typeface="Tahoma"/>
                <a:cs typeface="Tahoma"/>
              </a:rPr>
              <a:t>giden </a:t>
            </a:r>
            <a:r>
              <a:rPr lang="tr-TR" sz="2800" spc="-810" dirty="0">
                <a:latin typeface="Tahoma"/>
                <a:cs typeface="Tahoma"/>
              </a:rPr>
              <a:t> </a:t>
            </a:r>
            <a:r>
              <a:rPr lang="tr-TR" sz="2800" spc="-10" dirty="0">
                <a:latin typeface="Tahoma"/>
                <a:cs typeface="Tahoma"/>
              </a:rPr>
              <a:t>şeylerin</a:t>
            </a:r>
            <a:r>
              <a:rPr lang="tr-TR" sz="2800" spc="35" dirty="0">
                <a:latin typeface="Tahoma"/>
                <a:cs typeface="Tahoma"/>
              </a:rPr>
              <a:t> </a:t>
            </a:r>
            <a:r>
              <a:rPr lang="tr-TR" sz="2800" spc="-10" dirty="0">
                <a:latin typeface="Tahoma"/>
                <a:cs typeface="Tahoma"/>
              </a:rPr>
              <a:t>farkına</a:t>
            </a:r>
            <a:r>
              <a:rPr lang="tr-TR" sz="2800" spc="25" dirty="0">
                <a:latin typeface="Tahoma"/>
                <a:cs typeface="Tahoma"/>
              </a:rPr>
              <a:t> </a:t>
            </a:r>
            <a:r>
              <a:rPr lang="tr-TR" sz="2800" spc="-10" dirty="0">
                <a:latin typeface="Tahoma"/>
                <a:cs typeface="Tahoma"/>
              </a:rPr>
              <a:t>varmaktır.</a:t>
            </a:r>
            <a:r>
              <a:rPr lang="tr-TR" sz="2800" dirty="0">
                <a:latin typeface="Tahoma"/>
                <a:cs typeface="Tahoma"/>
              </a:rPr>
              <a:t/>
            </a:r>
            <a:br>
              <a:rPr lang="tr-TR" sz="2800" dirty="0">
                <a:latin typeface="Tahoma"/>
                <a:cs typeface="Tahoma"/>
              </a:rPr>
            </a:br>
            <a:endParaRPr lang="tr-TR" sz="2800" dirty="0" smtClean="0">
              <a:latin typeface="Tahoma"/>
              <a:cs typeface="Tahoma"/>
            </a:endParaRPr>
          </a:p>
          <a:p>
            <a:pPr marL="0" indent="0">
              <a:buNone/>
            </a:pPr>
            <a:r>
              <a:rPr lang="tr-TR" sz="2800" spc="-5" dirty="0" smtClean="0">
                <a:latin typeface="Tahoma"/>
                <a:cs typeface="Tahoma"/>
              </a:rPr>
              <a:t>Amacımız</a:t>
            </a:r>
            <a:r>
              <a:rPr lang="tr-TR" sz="2800" spc="30" dirty="0" smtClean="0">
                <a:latin typeface="Tahoma"/>
                <a:cs typeface="Tahoma"/>
              </a:rPr>
              <a:t> </a:t>
            </a:r>
            <a:r>
              <a:rPr lang="tr-TR" sz="2800" spc="-5" dirty="0">
                <a:latin typeface="Tahoma"/>
                <a:cs typeface="Tahoma"/>
              </a:rPr>
              <a:t>mükemmellik</a:t>
            </a:r>
            <a:r>
              <a:rPr lang="tr-TR" sz="2800" spc="60" dirty="0">
                <a:latin typeface="Tahoma"/>
                <a:cs typeface="Tahoma"/>
              </a:rPr>
              <a:t> </a:t>
            </a:r>
            <a:r>
              <a:rPr lang="tr-TR" sz="2800" spc="-10" dirty="0">
                <a:latin typeface="Tahoma"/>
                <a:cs typeface="Tahoma"/>
              </a:rPr>
              <a:t>değil, </a:t>
            </a:r>
            <a:r>
              <a:rPr lang="tr-TR" sz="2800" spc="-5" dirty="0">
                <a:latin typeface="Tahoma"/>
                <a:cs typeface="Tahoma"/>
              </a:rPr>
              <a:t> </a:t>
            </a:r>
            <a:r>
              <a:rPr lang="tr-TR" sz="2800" spc="-10" dirty="0">
                <a:latin typeface="Tahoma"/>
                <a:cs typeface="Tahoma"/>
              </a:rPr>
              <a:t>ilerleme</a:t>
            </a:r>
            <a:r>
              <a:rPr lang="tr-TR" sz="2800" spc="35" dirty="0">
                <a:latin typeface="Tahoma"/>
                <a:cs typeface="Tahoma"/>
              </a:rPr>
              <a:t> </a:t>
            </a:r>
            <a:r>
              <a:rPr lang="tr-TR" sz="2800" spc="-5" dirty="0">
                <a:latin typeface="Tahoma"/>
                <a:cs typeface="Tahoma"/>
              </a:rPr>
              <a:t>kaydetmektir.</a:t>
            </a:r>
            <a:r>
              <a:rPr lang="tr-TR" sz="2800" spc="40" dirty="0">
                <a:latin typeface="Tahoma"/>
                <a:cs typeface="Tahoma"/>
              </a:rPr>
              <a:t> </a:t>
            </a:r>
            <a:r>
              <a:rPr lang="tr-TR" sz="2800" spc="-10" dirty="0">
                <a:latin typeface="Tahoma"/>
                <a:cs typeface="Tahoma"/>
              </a:rPr>
              <a:t>Bunu</a:t>
            </a:r>
            <a:r>
              <a:rPr lang="tr-TR" sz="2800" spc="-15" dirty="0">
                <a:latin typeface="Tahoma"/>
                <a:cs typeface="Tahoma"/>
              </a:rPr>
              <a:t> </a:t>
            </a:r>
            <a:r>
              <a:rPr lang="tr-TR" sz="2800" spc="-5" dirty="0">
                <a:latin typeface="Tahoma"/>
                <a:cs typeface="Tahoma"/>
              </a:rPr>
              <a:t>ancak </a:t>
            </a:r>
            <a:r>
              <a:rPr lang="tr-TR" sz="2800" spc="-805" dirty="0">
                <a:latin typeface="Tahoma"/>
                <a:cs typeface="Tahoma"/>
              </a:rPr>
              <a:t> </a:t>
            </a:r>
            <a:r>
              <a:rPr lang="tr-TR" sz="2800" spc="-10" dirty="0">
                <a:latin typeface="Tahoma"/>
                <a:cs typeface="Tahoma"/>
              </a:rPr>
              <a:t>pratik</a:t>
            </a:r>
            <a:r>
              <a:rPr lang="tr-TR" sz="2800" spc="15" dirty="0">
                <a:latin typeface="Tahoma"/>
                <a:cs typeface="Tahoma"/>
              </a:rPr>
              <a:t> </a:t>
            </a:r>
            <a:r>
              <a:rPr lang="tr-TR" sz="2800" spc="-10" dirty="0">
                <a:latin typeface="Tahoma"/>
                <a:cs typeface="Tahoma"/>
              </a:rPr>
              <a:t>yaparak</a:t>
            </a:r>
            <a:r>
              <a:rPr lang="tr-TR" sz="2800" spc="15" dirty="0">
                <a:latin typeface="Tahoma"/>
                <a:cs typeface="Tahoma"/>
              </a:rPr>
              <a:t> </a:t>
            </a:r>
            <a:r>
              <a:rPr lang="tr-TR" sz="2800" spc="-5" dirty="0">
                <a:latin typeface="Tahoma"/>
                <a:cs typeface="Tahoma"/>
              </a:rPr>
              <a:t>sağlayabiliriz</a:t>
            </a:r>
            <a:r>
              <a:rPr lang="tr-TR" sz="2800" spc="-5" dirty="0" smtClean="0">
                <a:latin typeface="Tahoma"/>
                <a:cs typeface="Tahoma"/>
              </a:rPr>
              <a:t>.</a:t>
            </a:r>
            <a:endParaRPr lang="tr-TR" sz="2800" dirty="0"/>
          </a:p>
        </p:txBody>
      </p:sp>
    </p:spTree>
    <p:extLst>
      <p:ext uri="{BB962C8B-B14F-4D97-AF65-F5344CB8AC3E}">
        <p14:creationId xmlns:p14="http://schemas.microsoft.com/office/powerpoint/2010/main" val="3081309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534</TotalTime>
  <Words>1134</Words>
  <Application>Microsoft Office PowerPoint</Application>
  <PresentationFormat>Geniş ekran</PresentationFormat>
  <Paragraphs>101</Paragraphs>
  <Slides>27</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Arial MT</vt:lpstr>
      <vt:lpstr>Garamond</vt:lpstr>
      <vt:lpstr>Palatino Linotype</vt:lpstr>
      <vt:lpstr>Tahoma</vt:lpstr>
      <vt:lpstr>Times New Roman</vt:lpstr>
      <vt:lpstr>Verdana</vt:lpstr>
      <vt:lpstr>Organik</vt:lpstr>
      <vt:lpstr>SINIR KOYMA</vt:lpstr>
      <vt:lpstr>SINIR KOYMA NEDİR?</vt:lpstr>
      <vt:lpstr>PowerPoint Sunusu</vt:lpstr>
      <vt:lpstr>SINIR KOYMA NEDİR?</vt:lpstr>
      <vt:lpstr>PowerPoint Sunusu</vt:lpstr>
      <vt:lpstr>Sınır Nedir ve Neden Gereklidir?</vt:lpstr>
      <vt:lpstr>Sınır Nedir ve Neden Gereklidir?</vt:lpstr>
      <vt:lpstr>Sınır Nedir ve Neden Gereklidir?</vt:lpstr>
      <vt:lpstr>PowerPoint Sunusu</vt:lpstr>
      <vt:lpstr>SINIRLAR;</vt:lpstr>
      <vt:lpstr>PowerPoint Sunusu</vt:lpstr>
      <vt:lpstr>PowerPoint Sunusu</vt:lpstr>
      <vt:lpstr>SINIR KOYMA AŞAMALARI</vt:lpstr>
      <vt:lpstr>DAVRANIŞI TANIMLAMA</vt:lpstr>
      <vt:lpstr>SINIRI İFADE ETME</vt:lpstr>
      <vt:lpstr>SEÇENEK SUNMA</vt:lpstr>
      <vt:lpstr>FİNAL SEÇENEĞİ /YOKSUNLUK VERME</vt:lpstr>
      <vt:lpstr>KARARI UYGULAMA</vt:lpstr>
      <vt:lpstr>SINIR KOYMANIN İŞE YARAMADIĞI DURUMLARDA YAPILMASI GEREKENLER</vt:lpstr>
      <vt:lpstr>SINIR KOYMANIN İŞE YARAMADIĞI DURUMLARDA YAPILMASI GEREKENLER</vt:lpstr>
      <vt:lpstr>SINIR KOYULABİLECEK   DURUMLARA ÖRNEKLER:</vt:lpstr>
      <vt:lpstr>ÖRNEK: Öğrencinin duvarı boyaması</vt:lpstr>
      <vt:lpstr>ÖRNEK; Öğrencinin masanın üzerine çıkması</vt:lpstr>
      <vt:lpstr>PowerPoint Sunusu</vt:lpstr>
      <vt:lpstr>PowerPoint Sunusu</vt:lpstr>
      <vt:lpstr>PowerPoint Sunusu</vt:lpstr>
      <vt:lpstr>AMASYA MERKEZ REHBERLİK VE ARAŞTIRMA MERKEZİ</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SINIR KOYMA</dc:title>
  <dc:creator>asd3</dc:creator>
  <cp:lastModifiedBy>HP</cp:lastModifiedBy>
  <cp:revision>52</cp:revision>
  <dcterms:created xsi:type="dcterms:W3CDTF">2023-09-01T06:57:56Z</dcterms:created>
  <dcterms:modified xsi:type="dcterms:W3CDTF">2024-09-10T11:04:39Z</dcterms:modified>
</cp:coreProperties>
</file>